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5" r:id="rId4"/>
    <p:sldMasterId id="214748368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76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764"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e62b1cd77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e62b1cd77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Armaan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e62b1cd773_2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e62b1cd773_2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Armaan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e6546829a9_1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e6546829a9_1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Armaan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e46379852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e46379852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Clinston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e46379852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e46379852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Clinston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Survey after presenting the idea</a:t>
            </a:r>
            <a:endParaRPr/>
          </a:p>
          <a:p>
            <a:pPr indent="0" lvl="0" marL="0" rtl="0" algn="l">
              <a:spcBef>
                <a:spcPts val="0"/>
              </a:spcBef>
              <a:spcAft>
                <a:spcPts val="0"/>
              </a:spcAft>
              <a:buNone/>
            </a:pPr>
            <a:r>
              <a:rPr lang="en"/>
              <a:t>Add student responses &amp; employee responses here</a:t>
            </a:r>
            <a:endParaRPr/>
          </a:p>
          <a:p>
            <a:pPr indent="0" lvl="0" marL="0" rtl="0" algn="l">
              <a:spcBef>
                <a:spcPts val="0"/>
              </a:spcBef>
              <a:spcAft>
                <a:spcPts val="0"/>
              </a:spcAft>
              <a:buNone/>
            </a:pPr>
            <a:r>
              <a:rPr lang="en"/>
              <a:t>Add positive sections of the survey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e73a8f37e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e73a8f37e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Clinston</a:t>
            </a:r>
            <a:endParaRPr/>
          </a:p>
          <a:p>
            <a:pPr indent="0" lvl="0" marL="0" rtl="0" algn="l">
              <a:spcBef>
                <a:spcPts val="0"/>
              </a:spcBef>
              <a:spcAft>
                <a:spcPts val="0"/>
              </a:spcAft>
              <a:buNone/>
            </a:pPr>
            <a:r>
              <a:rPr b="1" lang="en"/>
              <a:t>Add quotation to script</a:t>
            </a:r>
            <a:endParaRPr b="1"/>
          </a:p>
          <a:p>
            <a:pPr indent="0" lvl="0" marL="0" rtl="0" algn="l">
              <a:spcBef>
                <a:spcPts val="0"/>
              </a:spcBef>
              <a:spcAft>
                <a:spcPts val="0"/>
              </a:spcAft>
              <a:buNone/>
            </a:pPr>
            <a:r>
              <a:rPr lang="en"/>
              <a:t>Survey after presenting the idea</a:t>
            </a:r>
            <a:endParaRPr/>
          </a:p>
          <a:p>
            <a:pPr indent="0" lvl="0" marL="0" rtl="0" algn="l">
              <a:spcBef>
                <a:spcPts val="0"/>
              </a:spcBef>
              <a:spcAft>
                <a:spcPts val="0"/>
              </a:spcAft>
              <a:buNone/>
            </a:pPr>
            <a:r>
              <a:rPr lang="en"/>
              <a:t>Add student responses &amp; employee responses here</a:t>
            </a:r>
            <a:endParaRPr/>
          </a:p>
          <a:p>
            <a:pPr indent="0" lvl="0" marL="0" rtl="0" algn="l">
              <a:spcBef>
                <a:spcPts val="0"/>
              </a:spcBef>
              <a:spcAft>
                <a:spcPts val="0"/>
              </a:spcAft>
              <a:buNone/>
            </a:pPr>
            <a:r>
              <a:rPr lang="en"/>
              <a:t>Add positive sections of the survey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73a8f37e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73a8f37e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e46379852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e46379852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e6546829a9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e6546829a9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e6546829a9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e6546829a9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e6546829a9_1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e6546829a9_1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e46379852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e46379852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e559234a2c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e559234a2c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Clinston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e46379852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e46379852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Paolo</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e66c76ea7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e66c76ea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Paolo</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e463798526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e463798526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Paolo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e744f316e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e744f316e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e6546829a9_1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e6546829a9_1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Backup Slide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e6546829a9_1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e6546829a9_1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8"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3"/>
          <p:cNvSpPr txBox="1"/>
          <p:nvPr>
            <p:ph type="ctrTitle"/>
          </p:nvPr>
        </p:nvSpPr>
        <p:spPr>
          <a:xfrm>
            <a:off x="2175900" y="1950100"/>
            <a:ext cx="4792200" cy="644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3600"/>
              <a:buNone/>
              <a:defRPr b="1" sz="3600">
                <a:solidFill>
                  <a:schemeClr val="lt1"/>
                </a:solidFill>
              </a:defRPr>
            </a:lvl1pPr>
            <a:lvl2pPr lvl="1" rtl="0" algn="ctr">
              <a:spcBef>
                <a:spcPts val="0"/>
              </a:spcBef>
              <a:spcAft>
                <a:spcPts val="0"/>
              </a:spcAft>
              <a:buClr>
                <a:schemeClr val="lt1"/>
              </a:buClr>
              <a:buSzPts val="3600"/>
              <a:buNone/>
              <a:defRPr b="1" sz="3600">
                <a:solidFill>
                  <a:schemeClr val="lt1"/>
                </a:solidFill>
              </a:defRPr>
            </a:lvl2pPr>
            <a:lvl3pPr lvl="2" rtl="0" algn="ctr">
              <a:spcBef>
                <a:spcPts val="0"/>
              </a:spcBef>
              <a:spcAft>
                <a:spcPts val="0"/>
              </a:spcAft>
              <a:buClr>
                <a:schemeClr val="lt1"/>
              </a:buClr>
              <a:buSzPts val="3600"/>
              <a:buNone/>
              <a:defRPr b="1" sz="3600">
                <a:solidFill>
                  <a:schemeClr val="lt1"/>
                </a:solidFill>
              </a:defRPr>
            </a:lvl3pPr>
            <a:lvl4pPr lvl="3" rtl="0" algn="ctr">
              <a:spcBef>
                <a:spcPts val="0"/>
              </a:spcBef>
              <a:spcAft>
                <a:spcPts val="0"/>
              </a:spcAft>
              <a:buClr>
                <a:schemeClr val="lt1"/>
              </a:buClr>
              <a:buSzPts val="3600"/>
              <a:buNone/>
              <a:defRPr b="1" sz="3600">
                <a:solidFill>
                  <a:schemeClr val="lt1"/>
                </a:solidFill>
              </a:defRPr>
            </a:lvl4pPr>
            <a:lvl5pPr lvl="4" rtl="0" algn="ctr">
              <a:spcBef>
                <a:spcPts val="0"/>
              </a:spcBef>
              <a:spcAft>
                <a:spcPts val="0"/>
              </a:spcAft>
              <a:buClr>
                <a:schemeClr val="lt1"/>
              </a:buClr>
              <a:buSzPts val="3600"/>
              <a:buNone/>
              <a:defRPr b="1" sz="3600">
                <a:solidFill>
                  <a:schemeClr val="lt1"/>
                </a:solidFill>
              </a:defRPr>
            </a:lvl5pPr>
            <a:lvl6pPr lvl="5" rtl="0" algn="ctr">
              <a:spcBef>
                <a:spcPts val="0"/>
              </a:spcBef>
              <a:spcAft>
                <a:spcPts val="0"/>
              </a:spcAft>
              <a:buClr>
                <a:schemeClr val="lt1"/>
              </a:buClr>
              <a:buSzPts val="3600"/>
              <a:buNone/>
              <a:defRPr b="1" sz="3600">
                <a:solidFill>
                  <a:schemeClr val="lt1"/>
                </a:solidFill>
              </a:defRPr>
            </a:lvl6pPr>
            <a:lvl7pPr lvl="6" rtl="0" algn="ctr">
              <a:spcBef>
                <a:spcPts val="0"/>
              </a:spcBef>
              <a:spcAft>
                <a:spcPts val="0"/>
              </a:spcAft>
              <a:buClr>
                <a:schemeClr val="lt1"/>
              </a:buClr>
              <a:buSzPts val="3600"/>
              <a:buNone/>
              <a:defRPr b="1" sz="3600">
                <a:solidFill>
                  <a:schemeClr val="lt1"/>
                </a:solidFill>
              </a:defRPr>
            </a:lvl7pPr>
            <a:lvl8pPr lvl="7" rtl="0" algn="ctr">
              <a:spcBef>
                <a:spcPts val="0"/>
              </a:spcBef>
              <a:spcAft>
                <a:spcPts val="0"/>
              </a:spcAft>
              <a:buClr>
                <a:schemeClr val="lt1"/>
              </a:buClr>
              <a:buSzPts val="3600"/>
              <a:buNone/>
              <a:defRPr b="1" sz="3600">
                <a:solidFill>
                  <a:schemeClr val="lt1"/>
                </a:solidFill>
              </a:defRPr>
            </a:lvl8pPr>
            <a:lvl9pPr lvl="8" rtl="0" algn="ctr">
              <a:spcBef>
                <a:spcPts val="0"/>
              </a:spcBef>
              <a:spcAft>
                <a:spcPts val="0"/>
              </a:spcAft>
              <a:buClr>
                <a:schemeClr val="lt1"/>
              </a:buClr>
              <a:buSzPts val="3600"/>
              <a:buNone/>
              <a:defRPr b="1" sz="3600">
                <a:solidFill>
                  <a:schemeClr val="lt1"/>
                </a:solidFill>
              </a:defRPr>
            </a:lvl9pPr>
          </a:lstStyle>
          <a:p/>
        </p:txBody>
      </p:sp>
      <p:sp>
        <p:nvSpPr>
          <p:cNvPr id="11" name="Google Shape;11;p3"/>
          <p:cNvSpPr txBox="1"/>
          <p:nvPr>
            <p:ph idx="1" type="subTitle"/>
          </p:nvPr>
        </p:nvSpPr>
        <p:spPr>
          <a:xfrm>
            <a:off x="2044200" y="3704650"/>
            <a:ext cx="50556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4"/>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400"/>
              <a:buNone/>
              <a:defRPr>
                <a:solidFill>
                  <a:schemeClr val="lt1"/>
                </a:solidFill>
              </a:defRPr>
            </a:lvl2pPr>
            <a:lvl3pPr lvl="2" rtl="0">
              <a:spcBef>
                <a:spcPts val="0"/>
              </a:spcBef>
              <a:spcAft>
                <a:spcPts val="0"/>
              </a:spcAft>
              <a:buClr>
                <a:schemeClr val="lt1"/>
              </a:buClr>
              <a:buSzPts val="2400"/>
              <a:buNone/>
              <a:defRPr>
                <a:solidFill>
                  <a:schemeClr val="lt1"/>
                </a:solidFill>
              </a:defRPr>
            </a:lvl3pPr>
            <a:lvl4pPr lvl="3" rtl="0">
              <a:spcBef>
                <a:spcPts val="0"/>
              </a:spcBef>
              <a:spcAft>
                <a:spcPts val="0"/>
              </a:spcAft>
              <a:buClr>
                <a:schemeClr val="lt1"/>
              </a:buClr>
              <a:buSzPts val="2400"/>
              <a:buNone/>
              <a:defRPr>
                <a:solidFill>
                  <a:schemeClr val="lt1"/>
                </a:solidFill>
              </a:defRPr>
            </a:lvl4pPr>
            <a:lvl5pPr lvl="4" rtl="0">
              <a:spcBef>
                <a:spcPts val="0"/>
              </a:spcBef>
              <a:spcAft>
                <a:spcPts val="0"/>
              </a:spcAft>
              <a:buClr>
                <a:schemeClr val="lt1"/>
              </a:buClr>
              <a:buSzPts val="2400"/>
              <a:buNone/>
              <a:defRPr>
                <a:solidFill>
                  <a:schemeClr val="lt1"/>
                </a:solidFill>
              </a:defRPr>
            </a:lvl5pPr>
            <a:lvl6pPr lvl="5" rtl="0">
              <a:spcBef>
                <a:spcPts val="0"/>
              </a:spcBef>
              <a:spcAft>
                <a:spcPts val="0"/>
              </a:spcAft>
              <a:buClr>
                <a:schemeClr val="lt1"/>
              </a:buClr>
              <a:buSzPts val="2400"/>
              <a:buNone/>
              <a:defRPr>
                <a:solidFill>
                  <a:schemeClr val="lt1"/>
                </a:solidFill>
              </a:defRPr>
            </a:lvl6pPr>
            <a:lvl7pPr lvl="6" rtl="0">
              <a:spcBef>
                <a:spcPts val="0"/>
              </a:spcBef>
              <a:spcAft>
                <a:spcPts val="0"/>
              </a:spcAft>
              <a:buClr>
                <a:schemeClr val="lt1"/>
              </a:buClr>
              <a:buSzPts val="2400"/>
              <a:buNone/>
              <a:defRPr>
                <a:solidFill>
                  <a:schemeClr val="lt1"/>
                </a:solidFill>
              </a:defRPr>
            </a:lvl7pPr>
            <a:lvl8pPr lvl="7" rtl="0">
              <a:spcBef>
                <a:spcPts val="0"/>
              </a:spcBef>
              <a:spcAft>
                <a:spcPts val="0"/>
              </a:spcAft>
              <a:buClr>
                <a:schemeClr val="lt1"/>
              </a:buClr>
              <a:buSzPts val="2400"/>
              <a:buNone/>
              <a:defRPr>
                <a:solidFill>
                  <a:schemeClr val="lt1"/>
                </a:solidFill>
              </a:defRPr>
            </a:lvl8pPr>
            <a:lvl9pPr lvl="8" rtl="0">
              <a:spcBef>
                <a:spcPts val="0"/>
              </a:spcBef>
              <a:spcAft>
                <a:spcPts val="0"/>
              </a:spcAft>
              <a:buClr>
                <a:schemeClr val="lt1"/>
              </a:buClr>
              <a:buSzPts val="2400"/>
              <a:buNone/>
              <a:defRPr>
                <a:solidFill>
                  <a:schemeClr val="lt1"/>
                </a:solidFill>
              </a:defRPr>
            </a:lvl9pPr>
          </a:lstStyle>
          <a:p/>
        </p:txBody>
      </p:sp>
      <p:sp>
        <p:nvSpPr>
          <p:cNvPr id="14" name="Google Shape;14;p4"/>
          <p:cNvSpPr txBox="1"/>
          <p:nvPr>
            <p:ph idx="1" type="body"/>
          </p:nvPr>
        </p:nvSpPr>
        <p:spPr>
          <a:xfrm>
            <a:off x="938500" y="1659275"/>
            <a:ext cx="49464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298450" lvl="1" marL="914400" rtl="0">
              <a:spcBef>
                <a:spcPts val="0"/>
              </a:spcBef>
              <a:spcAft>
                <a:spcPts val="0"/>
              </a:spcAft>
              <a:buClr>
                <a:schemeClr val="lt1"/>
              </a:buClr>
              <a:buSzPts val="1100"/>
              <a:buChar char="○"/>
              <a:defRPr>
                <a:solidFill>
                  <a:schemeClr val="lt1"/>
                </a:solidFill>
              </a:defRPr>
            </a:lvl2pPr>
            <a:lvl3pPr indent="-298450" lvl="2" marL="1371600" rtl="0">
              <a:spcBef>
                <a:spcPts val="0"/>
              </a:spcBef>
              <a:spcAft>
                <a:spcPts val="0"/>
              </a:spcAft>
              <a:buClr>
                <a:schemeClr val="lt1"/>
              </a:buClr>
              <a:buSzPts val="1100"/>
              <a:buChar char="■"/>
              <a:defRPr>
                <a:solidFill>
                  <a:schemeClr val="lt1"/>
                </a:solidFill>
              </a:defRPr>
            </a:lvl3pPr>
            <a:lvl4pPr indent="-298450" lvl="3" marL="1828800" rtl="0">
              <a:spcBef>
                <a:spcPts val="0"/>
              </a:spcBef>
              <a:spcAft>
                <a:spcPts val="0"/>
              </a:spcAft>
              <a:buClr>
                <a:schemeClr val="lt1"/>
              </a:buClr>
              <a:buSzPts val="1100"/>
              <a:buChar char="●"/>
              <a:defRPr>
                <a:solidFill>
                  <a:schemeClr val="lt1"/>
                </a:solidFill>
              </a:defRPr>
            </a:lvl4pPr>
            <a:lvl5pPr indent="-298450" lvl="4" marL="2286000" rtl="0">
              <a:spcBef>
                <a:spcPts val="0"/>
              </a:spcBef>
              <a:spcAft>
                <a:spcPts val="0"/>
              </a:spcAft>
              <a:buClr>
                <a:schemeClr val="lt1"/>
              </a:buClr>
              <a:buSzPts val="1100"/>
              <a:buChar char="○"/>
              <a:defRPr>
                <a:solidFill>
                  <a:schemeClr val="lt1"/>
                </a:solidFill>
              </a:defRPr>
            </a:lvl5pPr>
            <a:lvl6pPr indent="-298450" lvl="5" marL="2743200" rtl="0">
              <a:spcBef>
                <a:spcPts val="0"/>
              </a:spcBef>
              <a:spcAft>
                <a:spcPts val="0"/>
              </a:spcAft>
              <a:buClr>
                <a:schemeClr val="lt1"/>
              </a:buClr>
              <a:buSzPts val="1100"/>
              <a:buChar char="■"/>
              <a:defRPr>
                <a:solidFill>
                  <a:schemeClr val="lt1"/>
                </a:solidFill>
              </a:defRPr>
            </a:lvl6pPr>
            <a:lvl7pPr indent="-298450" lvl="6" marL="3200400" rtl="0">
              <a:spcBef>
                <a:spcPts val="0"/>
              </a:spcBef>
              <a:spcAft>
                <a:spcPts val="0"/>
              </a:spcAft>
              <a:buClr>
                <a:schemeClr val="lt1"/>
              </a:buClr>
              <a:buSzPts val="1100"/>
              <a:buChar char="●"/>
              <a:defRPr>
                <a:solidFill>
                  <a:schemeClr val="lt1"/>
                </a:solidFill>
              </a:defRPr>
            </a:lvl7pPr>
            <a:lvl8pPr indent="-298450" lvl="7" marL="3657600" rtl="0">
              <a:spcBef>
                <a:spcPts val="0"/>
              </a:spcBef>
              <a:spcAft>
                <a:spcPts val="0"/>
              </a:spcAft>
              <a:buClr>
                <a:schemeClr val="lt1"/>
              </a:buClr>
              <a:buSzPts val="1100"/>
              <a:buChar char="○"/>
              <a:defRPr>
                <a:solidFill>
                  <a:schemeClr val="lt1"/>
                </a:solidFill>
              </a:defRPr>
            </a:lvl8pPr>
            <a:lvl9pPr indent="-298450" lvl="8" marL="4114800" rtl="0">
              <a:spcBef>
                <a:spcPts val="0"/>
              </a:spcBef>
              <a:spcAft>
                <a:spcPts val="0"/>
              </a:spcAft>
              <a:buClr>
                <a:schemeClr val="lt1"/>
              </a:buClr>
              <a:buSzPts val="1100"/>
              <a:buChar char="■"/>
              <a:defRPr>
                <a:solidFill>
                  <a:schemeClr val="lt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6"/>
          <p:cNvSpPr txBox="1"/>
          <p:nvPr>
            <p:ph type="ctrTitle"/>
          </p:nvPr>
        </p:nvSpPr>
        <p:spPr>
          <a:xfrm>
            <a:off x="2175900" y="1950100"/>
            <a:ext cx="4792200" cy="644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3600"/>
              <a:buNone/>
              <a:defRPr b="1" sz="3600">
                <a:solidFill>
                  <a:schemeClr val="lt1"/>
                </a:solidFill>
              </a:defRPr>
            </a:lvl1pPr>
            <a:lvl2pPr lvl="1" algn="ctr">
              <a:spcBef>
                <a:spcPts val="0"/>
              </a:spcBef>
              <a:spcAft>
                <a:spcPts val="0"/>
              </a:spcAft>
              <a:buClr>
                <a:schemeClr val="lt1"/>
              </a:buClr>
              <a:buSzPts val="3600"/>
              <a:buNone/>
              <a:defRPr b="1" sz="3600">
                <a:solidFill>
                  <a:schemeClr val="lt1"/>
                </a:solidFill>
              </a:defRPr>
            </a:lvl2pPr>
            <a:lvl3pPr lvl="2" algn="ctr">
              <a:spcBef>
                <a:spcPts val="0"/>
              </a:spcBef>
              <a:spcAft>
                <a:spcPts val="0"/>
              </a:spcAft>
              <a:buClr>
                <a:schemeClr val="lt1"/>
              </a:buClr>
              <a:buSzPts val="3600"/>
              <a:buNone/>
              <a:defRPr b="1" sz="3600">
                <a:solidFill>
                  <a:schemeClr val="lt1"/>
                </a:solidFill>
              </a:defRPr>
            </a:lvl3pPr>
            <a:lvl4pPr lvl="3" algn="ctr">
              <a:spcBef>
                <a:spcPts val="0"/>
              </a:spcBef>
              <a:spcAft>
                <a:spcPts val="0"/>
              </a:spcAft>
              <a:buClr>
                <a:schemeClr val="lt1"/>
              </a:buClr>
              <a:buSzPts val="3600"/>
              <a:buNone/>
              <a:defRPr b="1" sz="3600">
                <a:solidFill>
                  <a:schemeClr val="lt1"/>
                </a:solidFill>
              </a:defRPr>
            </a:lvl4pPr>
            <a:lvl5pPr lvl="4" algn="ctr">
              <a:spcBef>
                <a:spcPts val="0"/>
              </a:spcBef>
              <a:spcAft>
                <a:spcPts val="0"/>
              </a:spcAft>
              <a:buClr>
                <a:schemeClr val="lt1"/>
              </a:buClr>
              <a:buSzPts val="3600"/>
              <a:buNone/>
              <a:defRPr b="1" sz="3600">
                <a:solidFill>
                  <a:schemeClr val="lt1"/>
                </a:solidFill>
              </a:defRPr>
            </a:lvl5pPr>
            <a:lvl6pPr lvl="5" algn="ctr">
              <a:spcBef>
                <a:spcPts val="0"/>
              </a:spcBef>
              <a:spcAft>
                <a:spcPts val="0"/>
              </a:spcAft>
              <a:buClr>
                <a:schemeClr val="lt1"/>
              </a:buClr>
              <a:buSzPts val="3600"/>
              <a:buNone/>
              <a:defRPr b="1" sz="3600">
                <a:solidFill>
                  <a:schemeClr val="lt1"/>
                </a:solidFill>
              </a:defRPr>
            </a:lvl6pPr>
            <a:lvl7pPr lvl="6" algn="ctr">
              <a:spcBef>
                <a:spcPts val="0"/>
              </a:spcBef>
              <a:spcAft>
                <a:spcPts val="0"/>
              </a:spcAft>
              <a:buClr>
                <a:schemeClr val="lt1"/>
              </a:buClr>
              <a:buSzPts val="3600"/>
              <a:buNone/>
              <a:defRPr b="1" sz="3600">
                <a:solidFill>
                  <a:schemeClr val="lt1"/>
                </a:solidFill>
              </a:defRPr>
            </a:lvl7pPr>
            <a:lvl8pPr lvl="7" algn="ctr">
              <a:spcBef>
                <a:spcPts val="0"/>
              </a:spcBef>
              <a:spcAft>
                <a:spcPts val="0"/>
              </a:spcAft>
              <a:buClr>
                <a:schemeClr val="lt1"/>
              </a:buClr>
              <a:buSzPts val="3600"/>
              <a:buNone/>
              <a:defRPr b="1" sz="3600">
                <a:solidFill>
                  <a:schemeClr val="lt1"/>
                </a:solidFill>
              </a:defRPr>
            </a:lvl8pPr>
            <a:lvl9pPr lvl="8" algn="ctr">
              <a:spcBef>
                <a:spcPts val="0"/>
              </a:spcBef>
              <a:spcAft>
                <a:spcPts val="0"/>
              </a:spcAft>
              <a:buClr>
                <a:schemeClr val="lt1"/>
              </a:buClr>
              <a:buSzPts val="3600"/>
              <a:buNone/>
              <a:defRPr b="1" sz="3600">
                <a:solidFill>
                  <a:schemeClr val="lt1"/>
                </a:solidFill>
              </a:defRPr>
            </a:lvl9pPr>
          </a:lstStyle>
          <a:p/>
        </p:txBody>
      </p:sp>
      <p:sp>
        <p:nvSpPr>
          <p:cNvPr id="20" name="Google Shape;20;p6"/>
          <p:cNvSpPr txBox="1"/>
          <p:nvPr>
            <p:ph idx="1" type="subTitle"/>
          </p:nvPr>
        </p:nvSpPr>
        <p:spPr>
          <a:xfrm>
            <a:off x="2044200" y="3704650"/>
            <a:ext cx="5055600" cy="464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1"/>
              </a:buClr>
              <a:buSzPts val="1400"/>
              <a:buNone/>
              <a:defRPr sz="1400">
                <a:solidFill>
                  <a:schemeClr val="accent1"/>
                </a:solidFill>
              </a:defRPr>
            </a:lvl1pPr>
            <a:lvl2pPr lvl="1" algn="ctr">
              <a:lnSpc>
                <a:spcPct val="100000"/>
              </a:lnSpc>
              <a:spcBef>
                <a:spcPts val="0"/>
              </a:spcBef>
              <a:spcAft>
                <a:spcPts val="0"/>
              </a:spcAft>
              <a:buClr>
                <a:schemeClr val="lt1"/>
              </a:buClr>
              <a:buSzPts val="1800"/>
              <a:buNone/>
              <a:defRPr sz="1800">
                <a:solidFill>
                  <a:schemeClr val="lt1"/>
                </a:solidFill>
              </a:defRPr>
            </a:lvl2pPr>
            <a:lvl3pPr lvl="2" algn="ctr">
              <a:lnSpc>
                <a:spcPct val="100000"/>
              </a:lnSpc>
              <a:spcBef>
                <a:spcPts val="0"/>
              </a:spcBef>
              <a:spcAft>
                <a:spcPts val="0"/>
              </a:spcAft>
              <a:buClr>
                <a:schemeClr val="lt1"/>
              </a:buClr>
              <a:buSzPts val="1800"/>
              <a:buNone/>
              <a:defRPr sz="1800">
                <a:solidFill>
                  <a:schemeClr val="lt1"/>
                </a:solidFill>
              </a:defRPr>
            </a:lvl3pPr>
            <a:lvl4pPr lvl="3" algn="ctr">
              <a:lnSpc>
                <a:spcPct val="100000"/>
              </a:lnSpc>
              <a:spcBef>
                <a:spcPts val="0"/>
              </a:spcBef>
              <a:spcAft>
                <a:spcPts val="0"/>
              </a:spcAft>
              <a:buClr>
                <a:schemeClr val="lt1"/>
              </a:buClr>
              <a:buSzPts val="1800"/>
              <a:buNone/>
              <a:defRPr sz="1800">
                <a:solidFill>
                  <a:schemeClr val="lt1"/>
                </a:solidFill>
              </a:defRPr>
            </a:lvl4pPr>
            <a:lvl5pPr lvl="4" algn="ctr">
              <a:lnSpc>
                <a:spcPct val="100000"/>
              </a:lnSpc>
              <a:spcBef>
                <a:spcPts val="0"/>
              </a:spcBef>
              <a:spcAft>
                <a:spcPts val="0"/>
              </a:spcAft>
              <a:buClr>
                <a:schemeClr val="lt1"/>
              </a:buClr>
              <a:buSzPts val="1800"/>
              <a:buNone/>
              <a:defRPr sz="1800">
                <a:solidFill>
                  <a:schemeClr val="lt1"/>
                </a:solidFill>
              </a:defRPr>
            </a:lvl5pPr>
            <a:lvl6pPr lvl="5" algn="ctr">
              <a:lnSpc>
                <a:spcPct val="100000"/>
              </a:lnSpc>
              <a:spcBef>
                <a:spcPts val="0"/>
              </a:spcBef>
              <a:spcAft>
                <a:spcPts val="0"/>
              </a:spcAft>
              <a:buClr>
                <a:schemeClr val="lt1"/>
              </a:buClr>
              <a:buSzPts val="1800"/>
              <a:buNone/>
              <a:defRPr sz="1800">
                <a:solidFill>
                  <a:schemeClr val="lt1"/>
                </a:solidFill>
              </a:defRPr>
            </a:lvl6pPr>
            <a:lvl7pPr lvl="6" algn="ctr">
              <a:lnSpc>
                <a:spcPct val="100000"/>
              </a:lnSpc>
              <a:spcBef>
                <a:spcPts val="0"/>
              </a:spcBef>
              <a:spcAft>
                <a:spcPts val="0"/>
              </a:spcAft>
              <a:buClr>
                <a:schemeClr val="lt1"/>
              </a:buClr>
              <a:buSzPts val="1800"/>
              <a:buNone/>
              <a:defRPr sz="1800">
                <a:solidFill>
                  <a:schemeClr val="lt1"/>
                </a:solidFill>
              </a:defRPr>
            </a:lvl7pPr>
            <a:lvl8pPr lvl="7" algn="ctr">
              <a:lnSpc>
                <a:spcPct val="100000"/>
              </a:lnSpc>
              <a:spcBef>
                <a:spcPts val="0"/>
              </a:spcBef>
              <a:spcAft>
                <a:spcPts val="0"/>
              </a:spcAft>
              <a:buClr>
                <a:schemeClr val="lt1"/>
              </a:buClr>
              <a:buSzPts val="1800"/>
              <a:buNone/>
              <a:defRPr sz="1800">
                <a:solidFill>
                  <a:schemeClr val="lt1"/>
                </a:solidFill>
              </a:defRPr>
            </a:lvl8pPr>
            <a:lvl9pPr lvl="8"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7"/>
          <p:cNvSpPr txBox="1"/>
          <p:nvPr>
            <p:ph type="title"/>
          </p:nvPr>
        </p:nvSpPr>
        <p:spPr>
          <a:xfrm>
            <a:off x="3762670" y="3177750"/>
            <a:ext cx="3068700" cy="59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3" name="Google Shape;23;p7"/>
          <p:cNvSpPr txBox="1"/>
          <p:nvPr>
            <p:ph hasCustomPrompt="1" idx="2" type="title"/>
          </p:nvPr>
        </p:nvSpPr>
        <p:spPr>
          <a:xfrm>
            <a:off x="1048270" y="3287500"/>
            <a:ext cx="2412900" cy="931500"/>
          </a:xfrm>
          <a:prstGeom prst="rect">
            <a:avLst/>
          </a:prstGeom>
          <a:effectLst>
            <a:outerShdw blurRad="114300" rotWithShape="0" algn="bl" dir="6360000" dist="28575">
              <a:schemeClr val="accent1">
                <a:alpha val="50000"/>
              </a:schemeClr>
            </a:outerShdw>
          </a:effectLst>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7200"/>
              <a:buNone/>
              <a:defRPr sz="7200">
                <a:solidFill>
                  <a:schemeClr val="lt1"/>
                </a:solidFill>
              </a:defRPr>
            </a:lvl2pPr>
            <a:lvl3pPr lvl="2" rtl="0" algn="ctr">
              <a:spcBef>
                <a:spcPts val="0"/>
              </a:spcBef>
              <a:spcAft>
                <a:spcPts val="0"/>
              </a:spcAft>
              <a:buClr>
                <a:schemeClr val="lt1"/>
              </a:buClr>
              <a:buSzPts val="7200"/>
              <a:buNone/>
              <a:defRPr sz="7200">
                <a:solidFill>
                  <a:schemeClr val="lt1"/>
                </a:solidFill>
              </a:defRPr>
            </a:lvl3pPr>
            <a:lvl4pPr lvl="3" rtl="0" algn="ctr">
              <a:spcBef>
                <a:spcPts val="0"/>
              </a:spcBef>
              <a:spcAft>
                <a:spcPts val="0"/>
              </a:spcAft>
              <a:buClr>
                <a:schemeClr val="lt1"/>
              </a:buClr>
              <a:buSzPts val="7200"/>
              <a:buNone/>
              <a:defRPr sz="7200">
                <a:solidFill>
                  <a:schemeClr val="lt1"/>
                </a:solidFill>
              </a:defRPr>
            </a:lvl4pPr>
            <a:lvl5pPr lvl="4" rtl="0" algn="ctr">
              <a:spcBef>
                <a:spcPts val="0"/>
              </a:spcBef>
              <a:spcAft>
                <a:spcPts val="0"/>
              </a:spcAft>
              <a:buClr>
                <a:schemeClr val="lt1"/>
              </a:buClr>
              <a:buSzPts val="7200"/>
              <a:buNone/>
              <a:defRPr sz="7200">
                <a:solidFill>
                  <a:schemeClr val="lt1"/>
                </a:solidFill>
              </a:defRPr>
            </a:lvl5pPr>
            <a:lvl6pPr lvl="5" rtl="0" algn="ctr">
              <a:spcBef>
                <a:spcPts val="0"/>
              </a:spcBef>
              <a:spcAft>
                <a:spcPts val="0"/>
              </a:spcAft>
              <a:buClr>
                <a:schemeClr val="lt1"/>
              </a:buClr>
              <a:buSzPts val="7200"/>
              <a:buNone/>
              <a:defRPr sz="7200">
                <a:solidFill>
                  <a:schemeClr val="lt1"/>
                </a:solidFill>
              </a:defRPr>
            </a:lvl6pPr>
            <a:lvl7pPr lvl="6" rtl="0" algn="ctr">
              <a:spcBef>
                <a:spcPts val="0"/>
              </a:spcBef>
              <a:spcAft>
                <a:spcPts val="0"/>
              </a:spcAft>
              <a:buClr>
                <a:schemeClr val="lt1"/>
              </a:buClr>
              <a:buSzPts val="7200"/>
              <a:buNone/>
              <a:defRPr sz="7200">
                <a:solidFill>
                  <a:schemeClr val="lt1"/>
                </a:solidFill>
              </a:defRPr>
            </a:lvl7pPr>
            <a:lvl8pPr lvl="7" rtl="0" algn="ctr">
              <a:spcBef>
                <a:spcPts val="0"/>
              </a:spcBef>
              <a:spcAft>
                <a:spcPts val="0"/>
              </a:spcAft>
              <a:buClr>
                <a:schemeClr val="lt1"/>
              </a:buClr>
              <a:buSzPts val="7200"/>
              <a:buNone/>
              <a:defRPr sz="7200">
                <a:solidFill>
                  <a:schemeClr val="lt1"/>
                </a:solidFill>
              </a:defRPr>
            </a:lvl8pPr>
            <a:lvl9pPr lvl="8" rtl="0" algn="ctr">
              <a:spcBef>
                <a:spcPts val="0"/>
              </a:spcBef>
              <a:spcAft>
                <a:spcPts val="0"/>
              </a:spcAft>
              <a:buClr>
                <a:schemeClr val="lt1"/>
              </a:buClr>
              <a:buSzPts val="7200"/>
              <a:buNone/>
              <a:defRPr sz="7200">
                <a:solidFill>
                  <a:schemeClr val="lt1"/>
                </a:solidFill>
              </a:defRPr>
            </a:lvl9pPr>
          </a:lstStyle>
          <a:p>
            <a:r>
              <a:t>xx%</a:t>
            </a:r>
          </a:p>
        </p:txBody>
      </p:sp>
      <p:sp>
        <p:nvSpPr>
          <p:cNvPr id="24" name="Google Shape;24;p7"/>
          <p:cNvSpPr txBox="1"/>
          <p:nvPr>
            <p:ph idx="1" type="subTitle"/>
          </p:nvPr>
        </p:nvSpPr>
        <p:spPr>
          <a:xfrm>
            <a:off x="3762670" y="3720650"/>
            <a:ext cx="3068700" cy="46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8"/>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2400"/>
              <a:buNone/>
              <a:defRPr sz="2400">
                <a:solidFill>
                  <a:schemeClr val="accen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7" name="Google Shape;27;p8"/>
          <p:cNvSpPr txBox="1"/>
          <p:nvPr>
            <p:ph idx="1" type="body"/>
          </p:nvPr>
        </p:nvSpPr>
        <p:spPr>
          <a:xfrm>
            <a:off x="938500" y="1659275"/>
            <a:ext cx="4946400" cy="2760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lt1"/>
              </a:buClr>
              <a:buSzPts val="1400"/>
              <a:buChar char="●"/>
              <a:defRPr sz="1400">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9"/>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0" name="Google Shape;30;p9"/>
          <p:cNvSpPr txBox="1"/>
          <p:nvPr>
            <p:ph idx="1" type="body"/>
          </p:nvPr>
        </p:nvSpPr>
        <p:spPr>
          <a:xfrm>
            <a:off x="938500" y="1659275"/>
            <a:ext cx="31869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31" name="Google Shape;31;p9"/>
          <p:cNvSpPr txBox="1"/>
          <p:nvPr>
            <p:ph idx="2" type="body"/>
          </p:nvPr>
        </p:nvSpPr>
        <p:spPr>
          <a:xfrm>
            <a:off x="5037525" y="1659275"/>
            <a:ext cx="31869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10"/>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1"/>
          <p:cNvSpPr txBox="1"/>
          <p:nvPr>
            <p:ph type="title"/>
          </p:nvPr>
        </p:nvSpPr>
        <p:spPr>
          <a:xfrm>
            <a:off x="5337175" y="1297125"/>
            <a:ext cx="2837400" cy="12525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6" name="Google Shape;36;p11"/>
          <p:cNvSpPr txBox="1"/>
          <p:nvPr>
            <p:ph idx="1" type="body"/>
          </p:nvPr>
        </p:nvSpPr>
        <p:spPr>
          <a:xfrm>
            <a:off x="5337175" y="2593875"/>
            <a:ext cx="2837400" cy="12525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lt1"/>
              </a:buClr>
              <a:buSzPts val="1600"/>
              <a:buChar char="●"/>
              <a:defRPr sz="1600">
                <a:solidFill>
                  <a:schemeClr val="lt1"/>
                </a:solidFill>
              </a:defRPr>
            </a:lvl1pPr>
            <a:lvl2pPr indent="-330200" lvl="1" marL="914400" rtl="0">
              <a:spcBef>
                <a:spcPts val="1600"/>
              </a:spcBef>
              <a:spcAft>
                <a:spcPts val="0"/>
              </a:spcAft>
              <a:buClr>
                <a:schemeClr val="lt1"/>
              </a:buClr>
              <a:buSzPts val="1600"/>
              <a:buChar char="○"/>
              <a:defRPr sz="1600">
                <a:solidFill>
                  <a:schemeClr val="lt1"/>
                </a:solidFill>
              </a:defRPr>
            </a:lvl2pPr>
            <a:lvl3pPr indent="-330200" lvl="2" marL="1371600" rtl="0">
              <a:spcBef>
                <a:spcPts val="1600"/>
              </a:spcBef>
              <a:spcAft>
                <a:spcPts val="0"/>
              </a:spcAft>
              <a:buClr>
                <a:schemeClr val="lt1"/>
              </a:buClr>
              <a:buSzPts val="1600"/>
              <a:buChar char="■"/>
              <a:defRPr sz="1600">
                <a:solidFill>
                  <a:schemeClr val="lt1"/>
                </a:solidFill>
              </a:defRPr>
            </a:lvl3pPr>
            <a:lvl4pPr indent="-330200" lvl="3" marL="1828800" rtl="0">
              <a:spcBef>
                <a:spcPts val="1600"/>
              </a:spcBef>
              <a:spcAft>
                <a:spcPts val="0"/>
              </a:spcAft>
              <a:buClr>
                <a:schemeClr val="lt1"/>
              </a:buClr>
              <a:buSzPts val="1600"/>
              <a:buChar char="●"/>
              <a:defRPr sz="1600">
                <a:solidFill>
                  <a:schemeClr val="lt1"/>
                </a:solidFill>
              </a:defRPr>
            </a:lvl4pPr>
            <a:lvl5pPr indent="-330200" lvl="4" marL="2286000" rtl="0">
              <a:spcBef>
                <a:spcPts val="1600"/>
              </a:spcBef>
              <a:spcAft>
                <a:spcPts val="0"/>
              </a:spcAft>
              <a:buClr>
                <a:schemeClr val="lt1"/>
              </a:buClr>
              <a:buSzPts val="1600"/>
              <a:buChar char="○"/>
              <a:defRPr sz="1600">
                <a:solidFill>
                  <a:schemeClr val="lt1"/>
                </a:solidFill>
              </a:defRPr>
            </a:lvl5pPr>
            <a:lvl6pPr indent="-330200" lvl="5" marL="2743200" rtl="0">
              <a:spcBef>
                <a:spcPts val="1600"/>
              </a:spcBef>
              <a:spcAft>
                <a:spcPts val="0"/>
              </a:spcAft>
              <a:buClr>
                <a:schemeClr val="lt1"/>
              </a:buClr>
              <a:buSzPts val="1600"/>
              <a:buChar char="■"/>
              <a:defRPr sz="1600">
                <a:solidFill>
                  <a:schemeClr val="lt1"/>
                </a:solidFill>
              </a:defRPr>
            </a:lvl6pPr>
            <a:lvl7pPr indent="-330200" lvl="6" marL="3200400" rtl="0">
              <a:spcBef>
                <a:spcPts val="1600"/>
              </a:spcBef>
              <a:spcAft>
                <a:spcPts val="0"/>
              </a:spcAft>
              <a:buClr>
                <a:schemeClr val="lt1"/>
              </a:buClr>
              <a:buSzPts val="1600"/>
              <a:buChar char="●"/>
              <a:defRPr sz="1600">
                <a:solidFill>
                  <a:schemeClr val="lt1"/>
                </a:solidFill>
              </a:defRPr>
            </a:lvl7pPr>
            <a:lvl8pPr indent="-330200" lvl="7" marL="3657600" rtl="0">
              <a:spcBef>
                <a:spcPts val="1600"/>
              </a:spcBef>
              <a:spcAft>
                <a:spcPts val="0"/>
              </a:spcAft>
              <a:buClr>
                <a:schemeClr val="lt1"/>
              </a:buClr>
              <a:buSzPts val="1600"/>
              <a:buChar char="○"/>
              <a:defRPr sz="1600">
                <a:solidFill>
                  <a:schemeClr val="lt1"/>
                </a:solidFill>
              </a:defRPr>
            </a:lvl8pPr>
            <a:lvl9pPr indent="-330200" lvl="8" marL="4114800" rtl="0">
              <a:spcBef>
                <a:spcPts val="1600"/>
              </a:spcBef>
              <a:spcAft>
                <a:spcPts val="1600"/>
              </a:spcAft>
              <a:buClr>
                <a:schemeClr val="lt1"/>
              </a:buClr>
              <a:buSzPts val="1600"/>
              <a:buChar char="■"/>
              <a:defRPr sz="1600">
                <a:solidFill>
                  <a:schemeClr val="lt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12"/>
          <p:cNvSpPr txBox="1"/>
          <p:nvPr>
            <p:ph type="title"/>
          </p:nvPr>
        </p:nvSpPr>
        <p:spPr>
          <a:xfrm>
            <a:off x="929477" y="436183"/>
            <a:ext cx="2746500" cy="4090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3000"/>
              <a:buNone/>
              <a:defRPr sz="3000">
                <a:solidFill>
                  <a:schemeClr val="accent1"/>
                </a:solidFill>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p:txBody>
      </p:sp>
      <p:pic>
        <p:nvPicPr>
          <p:cNvPr id="39" name="Google Shape;39;p12"/>
          <p:cNvPicPr preferRelativeResize="0"/>
          <p:nvPr/>
        </p:nvPicPr>
        <p:blipFill>
          <a:blip r:embed="rId3">
            <a:alphaModFix/>
          </a:blip>
          <a:stretch>
            <a:fillRect/>
          </a:stretch>
        </p:blipFill>
        <p:spPr>
          <a:xfrm rot="5400000">
            <a:off x="3278924" y="414050"/>
            <a:ext cx="7626551" cy="2883799"/>
          </a:xfrm>
          <a:prstGeom prst="rect">
            <a:avLst/>
          </a:prstGeom>
          <a:noFill/>
          <a:ln>
            <a:noFill/>
          </a:ln>
        </p:spPr>
      </p:pic>
      <p:pic>
        <p:nvPicPr>
          <p:cNvPr id="40" name="Google Shape;40;p12"/>
          <p:cNvPicPr preferRelativeResize="0"/>
          <p:nvPr/>
        </p:nvPicPr>
        <p:blipFill>
          <a:blip r:embed="rId3">
            <a:alphaModFix/>
          </a:blip>
          <a:stretch>
            <a:fillRect/>
          </a:stretch>
        </p:blipFill>
        <p:spPr>
          <a:xfrm flipH="1" rot="5400000">
            <a:off x="4822414" y="-351911"/>
            <a:ext cx="9309797" cy="35202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41" name="Shape 41"/>
        <p:cNvGrpSpPr/>
        <p:nvPr/>
      </p:nvGrpSpPr>
      <p:grpSpPr>
        <a:xfrm>
          <a:off x="0" y="0"/>
          <a:ext cx="0" cy="0"/>
          <a:chOff x="0" y="0"/>
          <a:chExt cx="0" cy="0"/>
        </a:xfrm>
      </p:grpSpPr>
      <p:sp>
        <p:nvSpPr>
          <p:cNvPr id="42" name="Google Shape;42;p13"/>
          <p:cNvSpPr txBox="1"/>
          <p:nvPr>
            <p:ph idx="1" type="subTitle"/>
          </p:nvPr>
        </p:nvSpPr>
        <p:spPr>
          <a:xfrm>
            <a:off x="938500" y="1769575"/>
            <a:ext cx="2871600" cy="1235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2"/>
              </a:buClr>
              <a:buSzPts val="1600"/>
              <a:buNone/>
              <a:defRPr sz="1600">
                <a:solidFill>
                  <a:schemeClr val="lt2"/>
                </a:solidFill>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
        <p:nvSpPr>
          <p:cNvPr id="43" name="Google Shape;43;p13"/>
          <p:cNvSpPr txBox="1"/>
          <p:nvPr>
            <p:ph idx="2" type="body"/>
          </p:nvPr>
        </p:nvSpPr>
        <p:spPr>
          <a:xfrm>
            <a:off x="4703375" y="909600"/>
            <a:ext cx="3468900" cy="33243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lt1"/>
              </a:buClr>
              <a:buSzPts val="1400"/>
              <a:buChar char="●"/>
              <a:defRPr sz="1400">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13"/>
          <p:cNvSpPr txBox="1"/>
          <p:nvPr>
            <p:ph type="title"/>
          </p:nvPr>
        </p:nvSpPr>
        <p:spPr>
          <a:xfrm>
            <a:off x="938500" y="445025"/>
            <a:ext cx="32238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45" name="Shape 45"/>
        <p:cNvGrpSpPr/>
        <p:nvPr/>
      </p:nvGrpSpPr>
      <p:grpSpPr>
        <a:xfrm>
          <a:off x="0" y="0"/>
          <a:ext cx="0" cy="0"/>
          <a:chOff x="0" y="0"/>
          <a:chExt cx="0" cy="0"/>
        </a:xfrm>
      </p:grpSpPr>
      <p:sp>
        <p:nvSpPr>
          <p:cNvPr id="46" name="Google Shape;46;p14"/>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47" name="Shape 47"/>
        <p:cNvGrpSpPr/>
        <p:nvPr/>
      </p:nvGrpSpPr>
      <p:grpSpPr>
        <a:xfrm>
          <a:off x="0" y="0"/>
          <a:ext cx="0" cy="0"/>
          <a:chOff x="0" y="0"/>
          <a:chExt cx="0" cy="0"/>
        </a:xfrm>
      </p:grpSpPr>
      <p:sp>
        <p:nvSpPr>
          <p:cNvPr id="48" name="Google Shape;48;p15"/>
          <p:cNvSpPr txBox="1"/>
          <p:nvPr>
            <p:ph hasCustomPrompt="1" type="title"/>
          </p:nvPr>
        </p:nvSpPr>
        <p:spPr>
          <a:xfrm>
            <a:off x="1920750" y="1634425"/>
            <a:ext cx="5302500" cy="11166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7200"/>
              <a:buNone/>
              <a:defRPr sz="7200">
                <a:solidFill>
                  <a:schemeClr val="lt1"/>
                </a:solidFill>
              </a:defRPr>
            </a:lvl1pPr>
            <a:lvl2pPr lvl="1" algn="ctr">
              <a:spcBef>
                <a:spcPts val="0"/>
              </a:spcBef>
              <a:spcAft>
                <a:spcPts val="0"/>
              </a:spcAft>
              <a:buClr>
                <a:schemeClr val="lt1"/>
              </a:buClr>
              <a:buSzPts val="7200"/>
              <a:buNone/>
              <a:defRPr sz="7200">
                <a:solidFill>
                  <a:schemeClr val="lt1"/>
                </a:solidFill>
              </a:defRPr>
            </a:lvl2pPr>
            <a:lvl3pPr lvl="2" algn="ctr">
              <a:spcBef>
                <a:spcPts val="0"/>
              </a:spcBef>
              <a:spcAft>
                <a:spcPts val="0"/>
              </a:spcAft>
              <a:buClr>
                <a:schemeClr val="lt1"/>
              </a:buClr>
              <a:buSzPts val="7200"/>
              <a:buNone/>
              <a:defRPr sz="7200">
                <a:solidFill>
                  <a:schemeClr val="lt1"/>
                </a:solidFill>
              </a:defRPr>
            </a:lvl3pPr>
            <a:lvl4pPr lvl="3" algn="ctr">
              <a:spcBef>
                <a:spcPts val="0"/>
              </a:spcBef>
              <a:spcAft>
                <a:spcPts val="0"/>
              </a:spcAft>
              <a:buClr>
                <a:schemeClr val="lt1"/>
              </a:buClr>
              <a:buSzPts val="7200"/>
              <a:buNone/>
              <a:defRPr sz="7200">
                <a:solidFill>
                  <a:schemeClr val="lt1"/>
                </a:solidFill>
              </a:defRPr>
            </a:lvl4pPr>
            <a:lvl5pPr lvl="4" algn="ctr">
              <a:spcBef>
                <a:spcPts val="0"/>
              </a:spcBef>
              <a:spcAft>
                <a:spcPts val="0"/>
              </a:spcAft>
              <a:buClr>
                <a:schemeClr val="lt1"/>
              </a:buClr>
              <a:buSzPts val="7200"/>
              <a:buNone/>
              <a:defRPr sz="7200">
                <a:solidFill>
                  <a:schemeClr val="lt1"/>
                </a:solidFill>
              </a:defRPr>
            </a:lvl5pPr>
            <a:lvl6pPr lvl="5" algn="ctr">
              <a:spcBef>
                <a:spcPts val="0"/>
              </a:spcBef>
              <a:spcAft>
                <a:spcPts val="0"/>
              </a:spcAft>
              <a:buClr>
                <a:schemeClr val="lt1"/>
              </a:buClr>
              <a:buSzPts val="7200"/>
              <a:buNone/>
              <a:defRPr sz="7200">
                <a:solidFill>
                  <a:schemeClr val="lt1"/>
                </a:solidFill>
              </a:defRPr>
            </a:lvl6pPr>
            <a:lvl7pPr lvl="6" algn="ctr">
              <a:spcBef>
                <a:spcPts val="0"/>
              </a:spcBef>
              <a:spcAft>
                <a:spcPts val="0"/>
              </a:spcAft>
              <a:buClr>
                <a:schemeClr val="lt1"/>
              </a:buClr>
              <a:buSzPts val="7200"/>
              <a:buNone/>
              <a:defRPr sz="7200">
                <a:solidFill>
                  <a:schemeClr val="lt1"/>
                </a:solidFill>
              </a:defRPr>
            </a:lvl7pPr>
            <a:lvl8pPr lvl="7" algn="ctr">
              <a:spcBef>
                <a:spcPts val="0"/>
              </a:spcBef>
              <a:spcAft>
                <a:spcPts val="0"/>
              </a:spcAft>
              <a:buClr>
                <a:schemeClr val="lt1"/>
              </a:buClr>
              <a:buSzPts val="7200"/>
              <a:buNone/>
              <a:defRPr sz="7200">
                <a:solidFill>
                  <a:schemeClr val="lt1"/>
                </a:solidFill>
              </a:defRPr>
            </a:lvl8pPr>
            <a:lvl9pPr lvl="8" algn="ctr">
              <a:spcBef>
                <a:spcPts val="0"/>
              </a:spcBef>
              <a:spcAft>
                <a:spcPts val="0"/>
              </a:spcAft>
              <a:buClr>
                <a:schemeClr val="lt1"/>
              </a:buClr>
              <a:buSzPts val="7200"/>
              <a:buNone/>
              <a:defRPr sz="7200">
                <a:solidFill>
                  <a:schemeClr val="lt1"/>
                </a:solidFill>
              </a:defRPr>
            </a:lvl9pPr>
          </a:lstStyle>
          <a:p>
            <a:r>
              <a:t>xx%</a:t>
            </a:r>
          </a:p>
        </p:txBody>
      </p:sp>
      <p:sp>
        <p:nvSpPr>
          <p:cNvPr id="49" name="Google Shape;49;p15"/>
          <p:cNvSpPr txBox="1"/>
          <p:nvPr>
            <p:ph idx="1" type="body"/>
          </p:nvPr>
        </p:nvSpPr>
        <p:spPr>
          <a:xfrm>
            <a:off x="2786550" y="3094475"/>
            <a:ext cx="3570900" cy="5670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1"/>
              </a:buClr>
              <a:buSzPts val="1800"/>
              <a:buChar char="●"/>
              <a:defRPr>
                <a:solidFill>
                  <a:schemeClr val="accent1"/>
                </a:solidFill>
              </a:defRPr>
            </a:lvl1pPr>
            <a:lvl2pPr indent="-342900" lvl="1" marL="914400" algn="ctr">
              <a:spcBef>
                <a:spcPts val="1600"/>
              </a:spcBef>
              <a:spcAft>
                <a:spcPts val="0"/>
              </a:spcAft>
              <a:buClr>
                <a:schemeClr val="accent1"/>
              </a:buClr>
              <a:buSzPts val="1800"/>
              <a:buChar char="○"/>
              <a:defRPr sz="1800">
                <a:solidFill>
                  <a:schemeClr val="accent1"/>
                </a:solidFill>
              </a:defRPr>
            </a:lvl2pPr>
            <a:lvl3pPr indent="-342900" lvl="2" marL="1371600" algn="ctr">
              <a:spcBef>
                <a:spcPts val="1600"/>
              </a:spcBef>
              <a:spcAft>
                <a:spcPts val="0"/>
              </a:spcAft>
              <a:buClr>
                <a:schemeClr val="accent1"/>
              </a:buClr>
              <a:buSzPts val="1800"/>
              <a:buChar char="■"/>
              <a:defRPr sz="1800">
                <a:solidFill>
                  <a:schemeClr val="accent1"/>
                </a:solidFill>
              </a:defRPr>
            </a:lvl3pPr>
            <a:lvl4pPr indent="-342900" lvl="3" marL="1828800" algn="ctr">
              <a:spcBef>
                <a:spcPts val="1600"/>
              </a:spcBef>
              <a:spcAft>
                <a:spcPts val="0"/>
              </a:spcAft>
              <a:buClr>
                <a:schemeClr val="accent1"/>
              </a:buClr>
              <a:buSzPts val="1800"/>
              <a:buChar char="●"/>
              <a:defRPr sz="1800">
                <a:solidFill>
                  <a:schemeClr val="accent1"/>
                </a:solidFill>
              </a:defRPr>
            </a:lvl4pPr>
            <a:lvl5pPr indent="-342900" lvl="4" marL="2286000" algn="ctr">
              <a:spcBef>
                <a:spcPts val="1600"/>
              </a:spcBef>
              <a:spcAft>
                <a:spcPts val="0"/>
              </a:spcAft>
              <a:buClr>
                <a:schemeClr val="accent1"/>
              </a:buClr>
              <a:buSzPts val="1800"/>
              <a:buChar char="○"/>
              <a:defRPr sz="1800">
                <a:solidFill>
                  <a:schemeClr val="accent1"/>
                </a:solidFill>
              </a:defRPr>
            </a:lvl5pPr>
            <a:lvl6pPr indent="-342900" lvl="5" marL="2743200" algn="ctr">
              <a:spcBef>
                <a:spcPts val="1600"/>
              </a:spcBef>
              <a:spcAft>
                <a:spcPts val="0"/>
              </a:spcAft>
              <a:buClr>
                <a:schemeClr val="accent1"/>
              </a:buClr>
              <a:buSzPts val="1800"/>
              <a:buChar char="■"/>
              <a:defRPr sz="1800">
                <a:solidFill>
                  <a:schemeClr val="accent1"/>
                </a:solidFill>
              </a:defRPr>
            </a:lvl6pPr>
            <a:lvl7pPr indent="-342900" lvl="6" marL="3200400" algn="ctr">
              <a:spcBef>
                <a:spcPts val="1600"/>
              </a:spcBef>
              <a:spcAft>
                <a:spcPts val="0"/>
              </a:spcAft>
              <a:buClr>
                <a:schemeClr val="accent1"/>
              </a:buClr>
              <a:buSzPts val="1800"/>
              <a:buChar char="●"/>
              <a:defRPr sz="1800">
                <a:solidFill>
                  <a:schemeClr val="accent1"/>
                </a:solidFill>
              </a:defRPr>
            </a:lvl7pPr>
            <a:lvl8pPr indent="-342900" lvl="7" marL="3657600" algn="ctr">
              <a:spcBef>
                <a:spcPts val="1600"/>
              </a:spcBef>
              <a:spcAft>
                <a:spcPts val="0"/>
              </a:spcAft>
              <a:buClr>
                <a:schemeClr val="accent1"/>
              </a:buClr>
              <a:buSzPts val="1800"/>
              <a:buChar char="○"/>
              <a:defRPr sz="1800">
                <a:solidFill>
                  <a:schemeClr val="accent1"/>
                </a:solidFill>
              </a:defRPr>
            </a:lvl8pPr>
            <a:lvl9pPr indent="-342900" lvl="8" marL="4114800" algn="ctr">
              <a:spcBef>
                <a:spcPts val="1600"/>
              </a:spcBef>
              <a:spcAft>
                <a:spcPts val="1600"/>
              </a:spcAft>
              <a:buClr>
                <a:schemeClr val="accent1"/>
              </a:buClr>
              <a:buSzPts val="1800"/>
              <a:buChar char="■"/>
              <a:defRPr sz="1800">
                <a:solidFill>
                  <a:schemeClr val="accent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50" name="Shape 50"/>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 Points">
  <p:cSld name="CAPTION_ONLY_3">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17"/>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53" name="Google Shape;53;p17"/>
          <p:cNvSpPr txBox="1"/>
          <p:nvPr>
            <p:ph idx="1" type="body"/>
          </p:nvPr>
        </p:nvSpPr>
        <p:spPr>
          <a:xfrm>
            <a:off x="938500" y="1246025"/>
            <a:ext cx="7172100" cy="3039900"/>
          </a:xfrm>
          <a:prstGeom prst="rect">
            <a:avLst/>
          </a:prstGeom>
        </p:spPr>
        <p:txBody>
          <a:bodyPr anchorCtr="0" anchor="t" bIns="91425" lIns="91425" spcFirstLastPara="1" rIns="91425" wrap="square" tIns="91425">
            <a:noAutofit/>
          </a:bodyPr>
          <a:lstStyle>
            <a:lvl1pPr indent="-301625" lvl="0" marL="457200" rtl="0">
              <a:spcBef>
                <a:spcPts val="0"/>
              </a:spcBef>
              <a:spcAft>
                <a:spcPts val="0"/>
              </a:spcAft>
              <a:buClr>
                <a:schemeClr val="lt1"/>
              </a:buClr>
              <a:buSzPts val="1150"/>
              <a:buChar char="●"/>
              <a:defRPr sz="1150">
                <a:solidFill>
                  <a:schemeClr val="lt1"/>
                </a:solidFill>
              </a:defRPr>
            </a:lvl1pPr>
            <a:lvl2pPr indent="-301625" lvl="1" marL="914400" rtl="0">
              <a:spcBef>
                <a:spcPts val="1600"/>
              </a:spcBef>
              <a:spcAft>
                <a:spcPts val="0"/>
              </a:spcAft>
              <a:buClr>
                <a:schemeClr val="lt1"/>
              </a:buClr>
              <a:buSzPts val="1150"/>
              <a:buChar char="○"/>
              <a:defRPr sz="1150">
                <a:solidFill>
                  <a:schemeClr val="lt1"/>
                </a:solidFill>
              </a:defRPr>
            </a:lvl2pPr>
            <a:lvl3pPr indent="-301625" lvl="2" marL="1371600" rtl="0">
              <a:spcBef>
                <a:spcPts val="1600"/>
              </a:spcBef>
              <a:spcAft>
                <a:spcPts val="0"/>
              </a:spcAft>
              <a:buClr>
                <a:schemeClr val="lt1"/>
              </a:buClr>
              <a:buSzPts val="1150"/>
              <a:buChar char="■"/>
              <a:defRPr sz="1150">
                <a:solidFill>
                  <a:schemeClr val="lt1"/>
                </a:solidFill>
              </a:defRPr>
            </a:lvl3pPr>
            <a:lvl4pPr indent="-301625" lvl="3" marL="1828800" rtl="0">
              <a:spcBef>
                <a:spcPts val="1600"/>
              </a:spcBef>
              <a:spcAft>
                <a:spcPts val="0"/>
              </a:spcAft>
              <a:buClr>
                <a:schemeClr val="lt1"/>
              </a:buClr>
              <a:buSzPts val="1150"/>
              <a:buChar char="●"/>
              <a:defRPr sz="1150">
                <a:solidFill>
                  <a:schemeClr val="lt1"/>
                </a:solidFill>
              </a:defRPr>
            </a:lvl4pPr>
            <a:lvl5pPr indent="-301625" lvl="4" marL="2286000" rtl="0">
              <a:spcBef>
                <a:spcPts val="1600"/>
              </a:spcBef>
              <a:spcAft>
                <a:spcPts val="0"/>
              </a:spcAft>
              <a:buClr>
                <a:schemeClr val="lt1"/>
              </a:buClr>
              <a:buSzPts val="1150"/>
              <a:buChar char="○"/>
              <a:defRPr sz="1150">
                <a:solidFill>
                  <a:schemeClr val="lt1"/>
                </a:solidFill>
              </a:defRPr>
            </a:lvl5pPr>
            <a:lvl6pPr indent="-301625" lvl="5" marL="2743200" rtl="0">
              <a:spcBef>
                <a:spcPts val="1600"/>
              </a:spcBef>
              <a:spcAft>
                <a:spcPts val="0"/>
              </a:spcAft>
              <a:buClr>
                <a:schemeClr val="lt1"/>
              </a:buClr>
              <a:buSzPts val="1150"/>
              <a:buChar char="■"/>
              <a:defRPr sz="1150">
                <a:solidFill>
                  <a:schemeClr val="lt1"/>
                </a:solidFill>
              </a:defRPr>
            </a:lvl6pPr>
            <a:lvl7pPr indent="-301625" lvl="6" marL="3200400" rtl="0">
              <a:spcBef>
                <a:spcPts val="1600"/>
              </a:spcBef>
              <a:spcAft>
                <a:spcPts val="0"/>
              </a:spcAft>
              <a:buClr>
                <a:schemeClr val="lt1"/>
              </a:buClr>
              <a:buSzPts val="1150"/>
              <a:buChar char="●"/>
              <a:defRPr sz="1150">
                <a:solidFill>
                  <a:schemeClr val="lt1"/>
                </a:solidFill>
              </a:defRPr>
            </a:lvl7pPr>
            <a:lvl8pPr indent="-301625" lvl="7" marL="3657600" rtl="0">
              <a:spcBef>
                <a:spcPts val="1600"/>
              </a:spcBef>
              <a:spcAft>
                <a:spcPts val="0"/>
              </a:spcAft>
              <a:buClr>
                <a:schemeClr val="lt1"/>
              </a:buClr>
              <a:buSzPts val="1150"/>
              <a:buChar char="○"/>
              <a:defRPr sz="1150">
                <a:solidFill>
                  <a:schemeClr val="lt1"/>
                </a:solidFill>
              </a:defRPr>
            </a:lvl8pPr>
            <a:lvl9pPr indent="-301625" lvl="8" marL="4114800" rtl="0">
              <a:spcBef>
                <a:spcPts val="1600"/>
              </a:spcBef>
              <a:spcAft>
                <a:spcPts val="1600"/>
              </a:spcAft>
              <a:buClr>
                <a:schemeClr val="lt1"/>
              </a:buClr>
              <a:buSzPts val="1150"/>
              <a:buChar char="■"/>
              <a:defRPr sz="115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SECTION_TITLE_AND_DESCRIPTION_1_1_3">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8"/>
          <p:cNvSpPr txBox="1"/>
          <p:nvPr>
            <p:ph type="title"/>
          </p:nvPr>
        </p:nvSpPr>
        <p:spPr>
          <a:xfrm>
            <a:off x="3538497" y="26155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56" name="Google Shape;56;p18"/>
          <p:cNvSpPr txBox="1"/>
          <p:nvPr>
            <p:ph idx="1" type="subTitle"/>
          </p:nvPr>
        </p:nvSpPr>
        <p:spPr>
          <a:xfrm>
            <a:off x="3538497" y="31480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57" name="Google Shape;57;p18"/>
          <p:cNvSpPr txBox="1"/>
          <p:nvPr>
            <p:ph idx="2" type="title"/>
          </p:nvPr>
        </p:nvSpPr>
        <p:spPr>
          <a:xfrm>
            <a:off x="6028553" y="26155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58" name="Google Shape;58;p18"/>
          <p:cNvSpPr txBox="1"/>
          <p:nvPr>
            <p:ph idx="3" type="subTitle"/>
          </p:nvPr>
        </p:nvSpPr>
        <p:spPr>
          <a:xfrm>
            <a:off x="6028553" y="31480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59" name="Google Shape;59;p18"/>
          <p:cNvSpPr txBox="1"/>
          <p:nvPr>
            <p:ph idx="4" type="title"/>
          </p:nvPr>
        </p:nvSpPr>
        <p:spPr>
          <a:xfrm>
            <a:off x="1048447" y="26155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60" name="Google Shape;60;p18"/>
          <p:cNvSpPr txBox="1"/>
          <p:nvPr>
            <p:ph idx="5" type="subTitle"/>
          </p:nvPr>
        </p:nvSpPr>
        <p:spPr>
          <a:xfrm>
            <a:off x="1048447" y="31480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61" name="Google Shape;61;p18"/>
          <p:cNvSpPr txBox="1"/>
          <p:nvPr>
            <p:ph hasCustomPrompt="1" idx="6" type="title"/>
          </p:nvPr>
        </p:nvSpPr>
        <p:spPr>
          <a:xfrm>
            <a:off x="1048450" y="1770700"/>
            <a:ext cx="20670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3600"/>
              <a:buNone/>
              <a:defRPr sz="3600">
                <a:solidFill>
                  <a:schemeClr val="lt2"/>
                </a:solidFill>
              </a:defRPr>
            </a:lvl1pPr>
            <a:lvl2pPr lvl="1" rtl="0" algn="ctr">
              <a:spcBef>
                <a:spcPts val="0"/>
              </a:spcBef>
              <a:spcAft>
                <a:spcPts val="0"/>
              </a:spcAft>
              <a:buClr>
                <a:schemeClr val="lt2"/>
              </a:buClr>
              <a:buSzPts val="3600"/>
              <a:buNone/>
              <a:defRPr sz="3600">
                <a:solidFill>
                  <a:schemeClr val="lt2"/>
                </a:solidFill>
              </a:defRPr>
            </a:lvl2pPr>
            <a:lvl3pPr lvl="2" rtl="0" algn="ctr">
              <a:spcBef>
                <a:spcPts val="0"/>
              </a:spcBef>
              <a:spcAft>
                <a:spcPts val="0"/>
              </a:spcAft>
              <a:buClr>
                <a:schemeClr val="lt2"/>
              </a:buClr>
              <a:buSzPts val="3600"/>
              <a:buNone/>
              <a:defRPr sz="3600">
                <a:solidFill>
                  <a:schemeClr val="lt2"/>
                </a:solidFill>
              </a:defRPr>
            </a:lvl3pPr>
            <a:lvl4pPr lvl="3" rtl="0" algn="ctr">
              <a:spcBef>
                <a:spcPts val="0"/>
              </a:spcBef>
              <a:spcAft>
                <a:spcPts val="0"/>
              </a:spcAft>
              <a:buClr>
                <a:schemeClr val="lt2"/>
              </a:buClr>
              <a:buSzPts val="3600"/>
              <a:buNone/>
              <a:defRPr sz="3600">
                <a:solidFill>
                  <a:schemeClr val="lt2"/>
                </a:solidFill>
              </a:defRPr>
            </a:lvl4pPr>
            <a:lvl5pPr lvl="4" rtl="0" algn="ctr">
              <a:spcBef>
                <a:spcPts val="0"/>
              </a:spcBef>
              <a:spcAft>
                <a:spcPts val="0"/>
              </a:spcAft>
              <a:buClr>
                <a:schemeClr val="lt2"/>
              </a:buClr>
              <a:buSzPts val="3600"/>
              <a:buNone/>
              <a:defRPr sz="3600">
                <a:solidFill>
                  <a:schemeClr val="lt2"/>
                </a:solidFill>
              </a:defRPr>
            </a:lvl5pPr>
            <a:lvl6pPr lvl="5" rtl="0" algn="ctr">
              <a:spcBef>
                <a:spcPts val="0"/>
              </a:spcBef>
              <a:spcAft>
                <a:spcPts val="0"/>
              </a:spcAft>
              <a:buClr>
                <a:schemeClr val="lt2"/>
              </a:buClr>
              <a:buSzPts val="3600"/>
              <a:buNone/>
              <a:defRPr sz="3600">
                <a:solidFill>
                  <a:schemeClr val="lt2"/>
                </a:solidFill>
              </a:defRPr>
            </a:lvl6pPr>
            <a:lvl7pPr lvl="6" rtl="0" algn="ctr">
              <a:spcBef>
                <a:spcPts val="0"/>
              </a:spcBef>
              <a:spcAft>
                <a:spcPts val="0"/>
              </a:spcAft>
              <a:buClr>
                <a:schemeClr val="lt2"/>
              </a:buClr>
              <a:buSzPts val="3600"/>
              <a:buNone/>
              <a:defRPr sz="3600">
                <a:solidFill>
                  <a:schemeClr val="lt2"/>
                </a:solidFill>
              </a:defRPr>
            </a:lvl7pPr>
            <a:lvl8pPr lvl="7" rtl="0" algn="ctr">
              <a:spcBef>
                <a:spcPts val="0"/>
              </a:spcBef>
              <a:spcAft>
                <a:spcPts val="0"/>
              </a:spcAft>
              <a:buClr>
                <a:schemeClr val="lt2"/>
              </a:buClr>
              <a:buSzPts val="3600"/>
              <a:buNone/>
              <a:defRPr sz="3600">
                <a:solidFill>
                  <a:schemeClr val="lt2"/>
                </a:solidFill>
              </a:defRPr>
            </a:lvl8pPr>
            <a:lvl9pPr lvl="8" rtl="0" algn="ctr">
              <a:spcBef>
                <a:spcPts val="0"/>
              </a:spcBef>
              <a:spcAft>
                <a:spcPts val="0"/>
              </a:spcAft>
              <a:buClr>
                <a:schemeClr val="lt2"/>
              </a:buClr>
              <a:buSzPts val="3600"/>
              <a:buNone/>
              <a:defRPr sz="3600">
                <a:solidFill>
                  <a:schemeClr val="lt2"/>
                </a:solidFill>
              </a:defRPr>
            </a:lvl9pPr>
          </a:lstStyle>
          <a:p>
            <a:r>
              <a:t>xx%</a:t>
            </a:r>
          </a:p>
        </p:txBody>
      </p:sp>
      <p:sp>
        <p:nvSpPr>
          <p:cNvPr id="62" name="Google Shape;62;p18"/>
          <p:cNvSpPr txBox="1"/>
          <p:nvPr>
            <p:ph hasCustomPrompt="1" idx="7" type="title"/>
          </p:nvPr>
        </p:nvSpPr>
        <p:spPr>
          <a:xfrm>
            <a:off x="3538500" y="1770700"/>
            <a:ext cx="20670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3600"/>
              <a:buNone/>
              <a:defRPr sz="3600">
                <a:solidFill>
                  <a:schemeClr val="lt2"/>
                </a:solidFill>
              </a:defRPr>
            </a:lvl1pPr>
            <a:lvl2pPr lvl="1" rtl="0" algn="ctr">
              <a:spcBef>
                <a:spcPts val="0"/>
              </a:spcBef>
              <a:spcAft>
                <a:spcPts val="0"/>
              </a:spcAft>
              <a:buClr>
                <a:schemeClr val="lt2"/>
              </a:buClr>
              <a:buSzPts val="3600"/>
              <a:buNone/>
              <a:defRPr sz="3600">
                <a:solidFill>
                  <a:schemeClr val="lt2"/>
                </a:solidFill>
              </a:defRPr>
            </a:lvl2pPr>
            <a:lvl3pPr lvl="2" rtl="0" algn="ctr">
              <a:spcBef>
                <a:spcPts val="0"/>
              </a:spcBef>
              <a:spcAft>
                <a:spcPts val="0"/>
              </a:spcAft>
              <a:buClr>
                <a:schemeClr val="lt2"/>
              </a:buClr>
              <a:buSzPts val="3600"/>
              <a:buNone/>
              <a:defRPr sz="3600">
                <a:solidFill>
                  <a:schemeClr val="lt2"/>
                </a:solidFill>
              </a:defRPr>
            </a:lvl3pPr>
            <a:lvl4pPr lvl="3" rtl="0" algn="ctr">
              <a:spcBef>
                <a:spcPts val="0"/>
              </a:spcBef>
              <a:spcAft>
                <a:spcPts val="0"/>
              </a:spcAft>
              <a:buClr>
                <a:schemeClr val="lt2"/>
              </a:buClr>
              <a:buSzPts val="3600"/>
              <a:buNone/>
              <a:defRPr sz="3600">
                <a:solidFill>
                  <a:schemeClr val="lt2"/>
                </a:solidFill>
              </a:defRPr>
            </a:lvl4pPr>
            <a:lvl5pPr lvl="4" rtl="0" algn="ctr">
              <a:spcBef>
                <a:spcPts val="0"/>
              </a:spcBef>
              <a:spcAft>
                <a:spcPts val="0"/>
              </a:spcAft>
              <a:buClr>
                <a:schemeClr val="lt2"/>
              </a:buClr>
              <a:buSzPts val="3600"/>
              <a:buNone/>
              <a:defRPr sz="3600">
                <a:solidFill>
                  <a:schemeClr val="lt2"/>
                </a:solidFill>
              </a:defRPr>
            </a:lvl5pPr>
            <a:lvl6pPr lvl="5" rtl="0" algn="ctr">
              <a:spcBef>
                <a:spcPts val="0"/>
              </a:spcBef>
              <a:spcAft>
                <a:spcPts val="0"/>
              </a:spcAft>
              <a:buClr>
                <a:schemeClr val="lt2"/>
              </a:buClr>
              <a:buSzPts val="3600"/>
              <a:buNone/>
              <a:defRPr sz="3600">
                <a:solidFill>
                  <a:schemeClr val="lt2"/>
                </a:solidFill>
              </a:defRPr>
            </a:lvl6pPr>
            <a:lvl7pPr lvl="6" rtl="0" algn="ctr">
              <a:spcBef>
                <a:spcPts val="0"/>
              </a:spcBef>
              <a:spcAft>
                <a:spcPts val="0"/>
              </a:spcAft>
              <a:buClr>
                <a:schemeClr val="lt2"/>
              </a:buClr>
              <a:buSzPts val="3600"/>
              <a:buNone/>
              <a:defRPr sz="3600">
                <a:solidFill>
                  <a:schemeClr val="lt2"/>
                </a:solidFill>
              </a:defRPr>
            </a:lvl7pPr>
            <a:lvl8pPr lvl="7" rtl="0" algn="ctr">
              <a:spcBef>
                <a:spcPts val="0"/>
              </a:spcBef>
              <a:spcAft>
                <a:spcPts val="0"/>
              </a:spcAft>
              <a:buClr>
                <a:schemeClr val="lt2"/>
              </a:buClr>
              <a:buSzPts val="3600"/>
              <a:buNone/>
              <a:defRPr sz="3600">
                <a:solidFill>
                  <a:schemeClr val="lt2"/>
                </a:solidFill>
              </a:defRPr>
            </a:lvl8pPr>
            <a:lvl9pPr lvl="8" rtl="0" algn="ctr">
              <a:spcBef>
                <a:spcPts val="0"/>
              </a:spcBef>
              <a:spcAft>
                <a:spcPts val="0"/>
              </a:spcAft>
              <a:buClr>
                <a:schemeClr val="lt2"/>
              </a:buClr>
              <a:buSzPts val="3600"/>
              <a:buNone/>
              <a:defRPr sz="3600">
                <a:solidFill>
                  <a:schemeClr val="lt2"/>
                </a:solidFill>
              </a:defRPr>
            </a:lvl9pPr>
          </a:lstStyle>
          <a:p>
            <a:r>
              <a:t>xx%</a:t>
            </a:r>
          </a:p>
        </p:txBody>
      </p:sp>
      <p:sp>
        <p:nvSpPr>
          <p:cNvPr id="63" name="Google Shape;63;p18"/>
          <p:cNvSpPr txBox="1"/>
          <p:nvPr>
            <p:ph hasCustomPrompt="1" idx="8" type="title"/>
          </p:nvPr>
        </p:nvSpPr>
        <p:spPr>
          <a:xfrm>
            <a:off x="6028550" y="1770700"/>
            <a:ext cx="20670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2"/>
              </a:buClr>
              <a:buSzPts val="3600"/>
              <a:buNone/>
              <a:defRPr sz="3600">
                <a:solidFill>
                  <a:schemeClr val="lt2"/>
                </a:solidFill>
              </a:defRPr>
            </a:lvl1pPr>
            <a:lvl2pPr lvl="1" rtl="0" algn="ctr">
              <a:spcBef>
                <a:spcPts val="0"/>
              </a:spcBef>
              <a:spcAft>
                <a:spcPts val="0"/>
              </a:spcAft>
              <a:buClr>
                <a:schemeClr val="lt2"/>
              </a:buClr>
              <a:buSzPts val="3600"/>
              <a:buNone/>
              <a:defRPr sz="3600">
                <a:solidFill>
                  <a:schemeClr val="lt2"/>
                </a:solidFill>
              </a:defRPr>
            </a:lvl2pPr>
            <a:lvl3pPr lvl="2" rtl="0" algn="ctr">
              <a:spcBef>
                <a:spcPts val="0"/>
              </a:spcBef>
              <a:spcAft>
                <a:spcPts val="0"/>
              </a:spcAft>
              <a:buClr>
                <a:schemeClr val="lt2"/>
              </a:buClr>
              <a:buSzPts val="3600"/>
              <a:buNone/>
              <a:defRPr sz="3600">
                <a:solidFill>
                  <a:schemeClr val="lt2"/>
                </a:solidFill>
              </a:defRPr>
            </a:lvl3pPr>
            <a:lvl4pPr lvl="3" rtl="0" algn="ctr">
              <a:spcBef>
                <a:spcPts val="0"/>
              </a:spcBef>
              <a:spcAft>
                <a:spcPts val="0"/>
              </a:spcAft>
              <a:buClr>
                <a:schemeClr val="lt2"/>
              </a:buClr>
              <a:buSzPts val="3600"/>
              <a:buNone/>
              <a:defRPr sz="3600">
                <a:solidFill>
                  <a:schemeClr val="lt2"/>
                </a:solidFill>
              </a:defRPr>
            </a:lvl4pPr>
            <a:lvl5pPr lvl="4" rtl="0" algn="ctr">
              <a:spcBef>
                <a:spcPts val="0"/>
              </a:spcBef>
              <a:spcAft>
                <a:spcPts val="0"/>
              </a:spcAft>
              <a:buClr>
                <a:schemeClr val="lt2"/>
              </a:buClr>
              <a:buSzPts val="3600"/>
              <a:buNone/>
              <a:defRPr sz="3600">
                <a:solidFill>
                  <a:schemeClr val="lt2"/>
                </a:solidFill>
              </a:defRPr>
            </a:lvl5pPr>
            <a:lvl6pPr lvl="5" rtl="0" algn="ctr">
              <a:spcBef>
                <a:spcPts val="0"/>
              </a:spcBef>
              <a:spcAft>
                <a:spcPts val="0"/>
              </a:spcAft>
              <a:buClr>
                <a:schemeClr val="lt2"/>
              </a:buClr>
              <a:buSzPts val="3600"/>
              <a:buNone/>
              <a:defRPr sz="3600">
                <a:solidFill>
                  <a:schemeClr val="lt2"/>
                </a:solidFill>
              </a:defRPr>
            </a:lvl6pPr>
            <a:lvl7pPr lvl="6" rtl="0" algn="ctr">
              <a:spcBef>
                <a:spcPts val="0"/>
              </a:spcBef>
              <a:spcAft>
                <a:spcPts val="0"/>
              </a:spcAft>
              <a:buClr>
                <a:schemeClr val="lt2"/>
              </a:buClr>
              <a:buSzPts val="3600"/>
              <a:buNone/>
              <a:defRPr sz="3600">
                <a:solidFill>
                  <a:schemeClr val="lt2"/>
                </a:solidFill>
              </a:defRPr>
            </a:lvl7pPr>
            <a:lvl8pPr lvl="7" rtl="0" algn="ctr">
              <a:spcBef>
                <a:spcPts val="0"/>
              </a:spcBef>
              <a:spcAft>
                <a:spcPts val="0"/>
              </a:spcAft>
              <a:buClr>
                <a:schemeClr val="lt2"/>
              </a:buClr>
              <a:buSzPts val="3600"/>
              <a:buNone/>
              <a:defRPr sz="3600">
                <a:solidFill>
                  <a:schemeClr val="lt2"/>
                </a:solidFill>
              </a:defRPr>
            </a:lvl8pPr>
            <a:lvl9pPr lvl="8" rtl="0" algn="ctr">
              <a:spcBef>
                <a:spcPts val="0"/>
              </a:spcBef>
              <a:spcAft>
                <a:spcPts val="0"/>
              </a:spcAft>
              <a:buClr>
                <a:schemeClr val="lt2"/>
              </a:buClr>
              <a:buSzPts val="3600"/>
              <a:buNone/>
              <a:defRPr sz="3600">
                <a:solidFill>
                  <a:schemeClr val="lt2"/>
                </a:solidFill>
              </a:defRPr>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TITLE_1">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19"/>
          <p:cNvSpPr txBox="1"/>
          <p:nvPr>
            <p:ph type="ctrTitle"/>
          </p:nvPr>
        </p:nvSpPr>
        <p:spPr>
          <a:xfrm>
            <a:off x="4285500" y="2832875"/>
            <a:ext cx="3657300" cy="644700"/>
          </a:xfrm>
          <a:prstGeom prst="rect">
            <a:avLst/>
          </a:prstGeom>
          <a:effectLst>
            <a:outerShdw blurRad="57150" rotWithShape="0" algn="bl" dir="5400000" dist="19050">
              <a:srgbClr val="76A5AF">
                <a:alpha val="88000"/>
              </a:srgbClr>
            </a:outerShdw>
          </a:effectLst>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b="1" sz="6000">
                <a:solidFill>
                  <a:schemeClr val="lt1"/>
                </a:solidFill>
              </a:defRPr>
            </a:lvl1pPr>
            <a:lvl2pPr lvl="1" rtl="0" algn="ctr">
              <a:spcBef>
                <a:spcPts val="0"/>
              </a:spcBef>
              <a:spcAft>
                <a:spcPts val="0"/>
              </a:spcAft>
              <a:buClr>
                <a:schemeClr val="lt1"/>
              </a:buClr>
              <a:buSzPts val="3600"/>
              <a:buNone/>
              <a:defRPr b="1" sz="3600">
                <a:solidFill>
                  <a:schemeClr val="lt1"/>
                </a:solidFill>
              </a:defRPr>
            </a:lvl2pPr>
            <a:lvl3pPr lvl="2" rtl="0" algn="ctr">
              <a:spcBef>
                <a:spcPts val="0"/>
              </a:spcBef>
              <a:spcAft>
                <a:spcPts val="0"/>
              </a:spcAft>
              <a:buClr>
                <a:schemeClr val="lt1"/>
              </a:buClr>
              <a:buSzPts val="3600"/>
              <a:buNone/>
              <a:defRPr b="1" sz="3600">
                <a:solidFill>
                  <a:schemeClr val="lt1"/>
                </a:solidFill>
              </a:defRPr>
            </a:lvl3pPr>
            <a:lvl4pPr lvl="3" rtl="0" algn="ctr">
              <a:spcBef>
                <a:spcPts val="0"/>
              </a:spcBef>
              <a:spcAft>
                <a:spcPts val="0"/>
              </a:spcAft>
              <a:buClr>
                <a:schemeClr val="lt1"/>
              </a:buClr>
              <a:buSzPts val="3600"/>
              <a:buNone/>
              <a:defRPr b="1" sz="3600">
                <a:solidFill>
                  <a:schemeClr val="lt1"/>
                </a:solidFill>
              </a:defRPr>
            </a:lvl4pPr>
            <a:lvl5pPr lvl="4" rtl="0" algn="ctr">
              <a:spcBef>
                <a:spcPts val="0"/>
              </a:spcBef>
              <a:spcAft>
                <a:spcPts val="0"/>
              </a:spcAft>
              <a:buClr>
                <a:schemeClr val="lt1"/>
              </a:buClr>
              <a:buSzPts val="3600"/>
              <a:buNone/>
              <a:defRPr b="1" sz="3600">
                <a:solidFill>
                  <a:schemeClr val="lt1"/>
                </a:solidFill>
              </a:defRPr>
            </a:lvl5pPr>
            <a:lvl6pPr lvl="5" rtl="0" algn="ctr">
              <a:spcBef>
                <a:spcPts val="0"/>
              </a:spcBef>
              <a:spcAft>
                <a:spcPts val="0"/>
              </a:spcAft>
              <a:buClr>
                <a:schemeClr val="lt1"/>
              </a:buClr>
              <a:buSzPts val="3600"/>
              <a:buNone/>
              <a:defRPr b="1" sz="3600">
                <a:solidFill>
                  <a:schemeClr val="lt1"/>
                </a:solidFill>
              </a:defRPr>
            </a:lvl6pPr>
            <a:lvl7pPr lvl="6" rtl="0" algn="ctr">
              <a:spcBef>
                <a:spcPts val="0"/>
              </a:spcBef>
              <a:spcAft>
                <a:spcPts val="0"/>
              </a:spcAft>
              <a:buClr>
                <a:schemeClr val="lt1"/>
              </a:buClr>
              <a:buSzPts val="3600"/>
              <a:buNone/>
              <a:defRPr b="1" sz="3600">
                <a:solidFill>
                  <a:schemeClr val="lt1"/>
                </a:solidFill>
              </a:defRPr>
            </a:lvl7pPr>
            <a:lvl8pPr lvl="7" rtl="0" algn="ctr">
              <a:spcBef>
                <a:spcPts val="0"/>
              </a:spcBef>
              <a:spcAft>
                <a:spcPts val="0"/>
              </a:spcAft>
              <a:buClr>
                <a:schemeClr val="lt1"/>
              </a:buClr>
              <a:buSzPts val="3600"/>
              <a:buNone/>
              <a:defRPr b="1" sz="3600">
                <a:solidFill>
                  <a:schemeClr val="lt1"/>
                </a:solidFill>
              </a:defRPr>
            </a:lvl8pPr>
            <a:lvl9pPr lvl="8" rtl="0" algn="ctr">
              <a:spcBef>
                <a:spcPts val="0"/>
              </a:spcBef>
              <a:spcAft>
                <a:spcPts val="0"/>
              </a:spcAft>
              <a:buClr>
                <a:schemeClr val="lt1"/>
              </a:buClr>
              <a:buSzPts val="3600"/>
              <a:buNone/>
              <a:defRPr b="1" sz="3600">
                <a:solidFill>
                  <a:schemeClr val="lt1"/>
                </a:solidFill>
              </a:defRPr>
            </a:lvl9pPr>
          </a:lstStyle>
          <a:p/>
        </p:txBody>
      </p:sp>
      <p:sp>
        <p:nvSpPr>
          <p:cNvPr id="66" name="Google Shape;66;p19"/>
          <p:cNvSpPr txBox="1"/>
          <p:nvPr>
            <p:ph idx="1" type="subTitle"/>
          </p:nvPr>
        </p:nvSpPr>
        <p:spPr>
          <a:xfrm>
            <a:off x="4144050" y="3549850"/>
            <a:ext cx="39402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20"/>
          <p:cNvSpPr txBox="1"/>
          <p:nvPr>
            <p:ph type="ctrTitle"/>
          </p:nvPr>
        </p:nvSpPr>
        <p:spPr>
          <a:xfrm>
            <a:off x="1850525" y="1157925"/>
            <a:ext cx="5442900" cy="2603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b="1" sz="3000">
                <a:solidFill>
                  <a:schemeClr val="lt1"/>
                </a:solidFill>
              </a:defRPr>
            </a:lvl1pPr>
            <a:lvl2pPr lvl="1" rtl="0" algn="ctr">
              <a:spcBef>
                <a:spcPts val="0"/>
              </a:spcBef>
              <a:spcAft>
                <a:spcPts val="0"/>
              </a:spcAft>
              <a:buClr>
                <a:schemeClr val="lt1"/>
              </a:buClr>
              <a:buSzPts val="3000"/>
              <a:buNone/>
              <a:defRPr b="1" sz="3000">
                <a:solidFill>
                  <a:schemeClr val="lt1"/>
                </a:solidFill>
              </a:defRPr>
            </a:lvl2pPr>
            <a:lvl3pPr lvl="2" rtl="0" algn="ctr">
              <a:spcBef>
                <a:spcPts val="0"/>
              </a:spcBef>
              <a:spcAft>
                <a:spcPts val="0"/>
              </a:spcAft>
              <a:buClr>
                <a:schemeClr val="lt1"/>
              </a:buClr>
              <a:buSzPts val="3000"/>
              <a:buNone/>
              <a:defRPr b="1" sz="3000">
                <a:solidFill>
                  <a:schemeClr val="lt1"/>
                </a:solidFill>
              </a:defRPr>
            </a:lvl3pPr>
            <a:lvl4pPr lvl="3" rtl="0" algn="ctr">
              <a:spcBef>
                <a:spcPts val="0"/>
              </a:spcBef>
              <a:spcAft>
                <a:spcPts val="0"/>
              </a:spcAft>
              <a:buClr>
                <a:schemeClr val="lt1"/>
              </a:buClr>
              <a:buSzPts val="3000"/>
              <a:buNone/>
              <a:defRPr b="1" sz="3000">
                <a:solidFill>
                  <a:schemeClr val="lt1"/>
                </a:solidFill>
              </a:defRPr>
            </a:lvl4pPr>
            <a:lvl5pPr lvl="4" rtl="0" algn="ctr">
              <a:spcBef>
                <a:spcPts val="0"/>
              </a:spcBef>
              <a:spcAft>
                <a:spcPts val="0"/>
              </a:spcAft>
              <a:buClr>
                <a:schemeClr val="lt1"/>
              </a:buClr>
              <a:buSzPts val="3000"/>
              <a:buNone/>
              <a:defRPr b="1" sz="3000">
                <a:solidFill>
                  <a:schemeClr val="lt1"/>
                </a:solidFill>
              </a:defRPr>
            </a:lvl5pPr>
            <a:lvl6pPr lvl="5" rtl="0" algn="ctr">
              <a:spcBef>
                <a:spcPts val="0"/>
              </a:spcBef>
              <a:spcAft>
                <a:spcPts val="0"/>
              </a:spcAft>
              <a:buClr>
                <a:schemeClr val="lt1"/>
              </a:buClr>
              <a:buSzPts val="3000"/>
              <a:buNone/>
              <a:defRPr b="1" sz="3000">
                <a:solidFill>
                  <a:schemeClr val="lt1"/>
                </a:solidFill>
              </a:defRPr>
            </a:lvl6pPr>
            <a:lvl7pPr lvl="6" rtl="0" algn="ctr">
              <a:spcBef>
                <a:spcPts val="0"/>
              </a:spcBef>
              <a:spcAft>
                <a:spcPts val="0"/>
              </a:spcAft>
              <a:buClr>
                <a:schemeClr val="lt1"/>
              </a:buClr>
              <a:buSzPts val="3000"/>
              <a:buNone/>
              <a:defRPr b="1" sz="3000">
                <a:solidFill>
                  <a:schemeClr val="lt1"/>
                </a:solidFill>
              </a:defRPr>
            </a:lvl7pPr>
            <a:lvl8pPr lvl="7" rtl="0" algn="ctr">
              <a:spcBef>
                <a:spcPts val="0"/>
              </a:spcBef>
              <a:spcAft>
                <a:spcPts val="0"/>
              </a:spcAft>
              <a:buClr>
                <a:schemeClr val="lt1"/>
              </a:buClr>
              <a:buSzPts val="3000"/>
              <a:buNone/>
              <a:defRPr b="1" sz="3000">
                <a:solidFill>
                  <a:schemeClr val="lt1"/>
                </a:solidFill>
              </a:defRPr>
            </a:lvl8pPr>
            <a:lvl9pPr lvl="8" rtl="0" algn="ctr">
              <a:spcBef>
                <a:spcPts val="0"/>
              </a:spcBef>
              <a:spcAft>
                <a:spcPts val="0"/>
              </a:spcAft>
              <a:buClr>
                <a:schemeClr val="lt1"/>
              </a:buClr>
              <a:buSzPts val="3000"/>
              <a:buNone/>
              <a:defRPr b="1" sz="3000">
                <a:solidFill>
                  <a:schemeClr val="lt1"/>
                </a:solidFill>
              </a:defRPr>
            </a:lvl9pPr>
          </a:lstStyle>
          <a:p/>
        </p:txBody>
      </p:sp>
      <p:sp>
        <p:nvSpPr>
          <p:cNvPr id="69" name="Google Shape;69;p20"/>
          <p:cNvSpPr txBox="1"/>
          <p:nvPr>
            <p:ph idx="1" type="subTitle"/>
          </p:nvPr>
        </p:nvSpPr>
        <p:spPr>
          <a:xfrm>
            <a:off x="2481900" y="3945600"/>
            <a:ext cx="41802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800"/>
              <a:buNone/>
              <a:defRPr sz="1800">
                <a:solidFill>
                  <a:schemeClr val="accent1"/>
                </a:solidFill>
              </a:defRPr>
            </a:lvl2pPr>
            <a:lvl3pPr lvl="2" rtl="0" algn="ctr">
              <a:lnSpc>
                <a:spcPct val="100000"/>
              </a:lnSpc>
              <a:spcBef>
                <a:spcPts val="0"/>
              </a:spcBef>
              <a:spcAft>
                <a:spcPts val="0"/>
              </a:spcAft>
              <a:buClr>
                <a:schemeClr val="accent1"/>
              </a:buClr>
              <a:buSzPts val="1800"/>
              <a:buNone/>
              <a:defRPr sz="1800">
                <a:solidFill>
                  <a:schemeClr val="accent1"/>
                </a:solidFill>
              </a:defRPr>
            </a:lvl3pPr>
            <a:lvl4pPr lvl="3" rtl="0" algn="ctr">
              <a:lnSpc>
                <a:spcPct val="100000"/>
              </a:lnSpc>
              <a:spcBef>
                <a:spcPts val="0"/>
              </a:spcBef>
              <a:spcAft>
                <a:spcPts val="0"/>
              </a:spcAft>
              <a:buClr>
                <a:schemeClr val="accent1"/>
              </a:buClr>
              <a:buSzPts val="1800"/>
              <a:buNone/>
              <a:defRPr sz="1800">
                <a:solidFill>
                  <a:schemeClr val="accent1"/>
                </a:solidFill>
              </a:defRPr>
            </a:lvl4pPr>
            <a:lvl5pPr lvl="4" rtl="0" algn="ctr">
              <a:lnSpc>
                <a:spcPct val="100000"/>
              </a:lnSpc>
              <a:spcBef>
                <a:spcPts val="0"/>
              </a:spcBef>
              <a:spcAft>
                <a:spcPts val="0"/>
              </a:spcAft>
              <a:buClr>
                <a:schemeClr val="accent1"/>
              </a:buClr>
              <a:buSzPts val="1800"/>
              <a:buNone/>
              <a:defRPr sz="1800">
                <a:solidFill>
                  <a:schemeClr val="accent1"/>
                </a:solidFill>
              </a:defRPr>
            </a:lvl5pPr>
            <a:lvl6pPr lvl="5" rtl="0" algn="ctr">
              <a:lnSpc>
                <a:spcPct val="100000"/>
              </a:lnSpc>
              <a:spcBef>
                <a:spcPts val="0"/>
              </a:spcBef>
              <a:spcAft>
                <a:spcPts val="0"/>
              </a:spcAft>
              <a:buClr>
                <a:schemeClr val="accent1"/>
              </a:buClr>
              <a:buSzPts val="1800"/>
              <a:buNone/>
              <a:defRPr sz="1800">
                <a:solidFill>
                  <a:schemeClr val="accent1"/>
                </a:solidFill>
              </a:defRPr>
            </a:lvl6pPr>
            <a:lvl7pPr lvl="6" rtl="0" algn="ctr">
              <a:lnSpc>
                <a:spcPct val="100000"/>
              </a:lnSpc>
              <a:spcBef>
                <a:spcPts val="0"/>
              </a:spcBef>
              <a:spcAft>
                <a:spcPts val="0"/>
              </a:spcAft>
              <a:buClr>
                <a:schemeClr val="accent1"/>
              </a:buClr>
              <a:buSzPts val="1800"/>
              <a:buNone/>
              <a:defRPr sz="1800">
                <a:solidFill>
                  <a:schemeClr val="accent1"/>
                </a:solidFill>
              </a:defRPr>
            </a:lvl7pPr>
            <a:lvl8pPr lvl="7" rtl="0" algn="ctr">
              <a:lnSpc>
                <a:spcPct val="100000"/>
              </a:lnSpc>
              <a:spcBef>
                <a:spcPts val="0"/>
              </a:spcBef>
              <a:spcAft>
                <a:spcPts val="0"/>
              </a:spcAft>
              <a:buClr>
                <a:schemeClr val="accent1"/>
              </a:buClr>
              <a:buSzPts val="1800"/>
              <a:buNone/>
              <a:defRPr sz="1800">
                <a:solidFill>
                  <a:schemeClr val="accent1"/>
                </a:solidFill>
              </a:defRPr>
            </a:lvl8pPr>
            <a:lvl9pPr lvl="8" rtl="0" algn="ctr">
              <a:lnSpc>
                <a:spcPct val="100000"/>
              </a:lnSpc>
              <a:spcBef>
                <a:spcPts val="0"/>
              </a:spcBef>
              <a:spcAft>
                <a:spcPts val="0"/>
              </a:spcAft>
              <a:buClr>
                <a:schemeClr val="accent1"/>
              </a:buClr>
              <a:buSzPts val="1800"/>
              <a:buNone/>
              <a:defRPr sz="1800">
                <a:solidFill>
                  <a:schemeClr val="accent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Columns">
  <p:cSld name="SECTION_TITLE_AND_DESCRIPTION_1">
    <p:bg>
      <p:bgPr>
        <a:blipFill>
          <a:blip r:embed="rId2">
            <a:alphaModFix/>
          </a:blip>
          <a:stretch>
            <a:fillRect/>
          </a:stretch>
        </a:blipFill>
      </p:bgPr>
    </p:bg>
    <p:spTree>
      <p:nvGrpSpPr>
        <p:cNvPr id="70" name="Shape 70"/>
        <p:cNvGrpSpPr/>
        <p:nvPr/>
      </p:nvGrpSpPr>
      <p:grpSpPr>
        <a:xfrm>
          <a:off x="0" y="0"/>
          <a:ext cx="0" cy="0"/>
          <a:chOff x="0" y="0"/>
          <a:chExt cx="0" cy="0"/>
        </a:xfrm>
      </p:grpSpPr>
      <p:sp>
        <p:nvSpPr>
          <p:cNvPr id="71" name="Google Shape;71;p21"/>
          <p:cNvSpPr txBox="1"/>
          <p:nvPr>
            <p:ph type="title"/>
          </p:nvPr>
        </p:nvSpPr>
        <p:spPr>
          <a:xfrm>
            <a:off x="1937338" y="2463175"/>
            <a:ext cx="23901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72" name="Google Shape;72;p21"/>
          <p:cNvSpPr txBox="1"/>
          <p:nvPr>
            <p:ph idx="1" type="subTitle"/>
          </p:nvPr>
        </p:nvSpPr>
        <p:spPr>
          <a:xfrm>
            <a:off x="1937338" y="3148075"/>
            <a:ext cx="23901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73" name="Google Shape;73;p21"/>
          <p:cNvSpPr txBox="1"/>
          <p:nvPr>
            <p:ph idx="2" type="title"/>
          </p:nvPr>
        </p:nvSpPr>
        <p:spPr>
          <a:xfrm>
            <a:off x="4816563" y="2463175"/>
            <a:ext cx="23901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74" name="Google Shape;74;p21"/>
          <p:cNvSpPr txBox="1"/>
          <p:nvPr>
            <p:ph idx="3" type="subTitle"/>
          </p:nvPr>
        </p:nvSpPr>
        <p:spPr>
          <a:xfrm>
            <a:off x="4816563" y="3148075"/>
            <a:ext cx="23901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75" name="Google Shape;75;p21"/>
          <p:cNvSpPr txBox="1"/>
          <p:nvPr>
            <p:ph idx="4"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
  <p:cSld name="SECTION_TITLE_AND_DESCRIPTION_1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22"/>
          <p:cNvSpPr txBox="1"/>
          <p:nvPr>
            <p:ph type="title"/>
          </p:nvPr>
        </p:nvSpPr>
        <p:spPr>
          <a:xfrm>
            <a:off x="3538497" y="27679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78" name="Google Shape;78;p22"/>
          <p:cNvSpPr txBox="1"/>
          <p:nvPr>
            <p:ph idx="1" type="subTitle"/>
          </p:nvPr>
        </p:nvSpPr>
        <p:spPr>
          <a:xfrm>
            <a:off x="3538497" y="34528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79" name="Google Shape;79;p22"/>
          <p:cNvSpPr txBox="1"/>
          <p:nvPr>
            <p:ph idx="2" type="title"/>
          </p:nvPr>
        </p:nvSpPr>
        <p:spPr>
          <a:xfrm>
            <a:off x="6028553" y="27679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80" name="Google Shape;80;p22"/>
          <p:cNvSpPr txBox="1"/>
          <p:nvPr>
            <p:ph idx="3" type="subTitle"/>
          </p:nvPr>
        </p:nvSpPr>
        <p:spPr>
          <a:xfrm>
            <a:off x="6028553" y="34528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81" name="Google Shape;81;p22"/>
          <p:cNvSpPr txBox="1"/>
          <p:nvPr>
            <p:ph idx="4"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82" name="Google Shape;82;p22"/>
          <p:cNvSpPr txBox="1"/>
          <p:nvPr>
            <p:ph idx="5" type="title"/>
          </p:nvPr>
        </p:nvSpPr>
        <p:spPr>
          <a:xfrm>
            <a:off x="1048447" y="276797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83" name="Google Shape;83;p22"/>
          <p:cNvSpPr txBox="1"/>
          <p:nvPr>
            <p:ph idx="6" type="subTitle"/>
          </p:nvPr>
        </p:nvSpPr>
        <p:spPr>
          <a:xfrm>
            <a:off x="1048447" y="3452875"/>
            <a:ext cx="20670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ext">
  <p:cSld name="TITLE_1_1_1">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23"/>
          <p:cNvSpPr txBox="1"/>
          <p:nvPr>
            <p:ph type="ctrTitle"/>
          </p:nvPr>
        </p:nvSpPr>
        <p:spPr>
          <a:xfrm>
            <a:off x="1273500" y="1369000"/>
            <a:ext cx="6597000" cy="21099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4500"/>
              <a:buNone/>
              <a:defRPr b="1" sz="4500">
                <a:solidFill>
                  <a:schemeClr val="lt1"/>
                </a:solidFill>
              </a:defRPr>
            </a:lvl1pPr>
            <a:lvl2pPr lvl="1" rtl="0" algn="ctr">
              <a:spcBef>
                <a:spcPts val="0"/>
              </a:spcBef>
              <a:spcAft>
                <a:spcPts val="0"/>
              </a:spcAft>
              <a:buClr>
                <a:schemeClr val="lt1"/>
              </a:buClr>
              <a:buSzPts val="3600"/>
              <a:buNone/>
              <a:defRPr b="1" sz="3600">
                <a:solidFill>
                  <a:schemeClr val="lt1"/>
                </a:solidFill>
              </a:defRPr>
            </a:lvl2pPr>
            <a:lvl3pPr lvl="2" rtl="0" algn="ctr">
              <a:spcBef>
                <a:spcPts val="0"/>
              </a:spcBef>
              <a:spcAft>
                <a:spcPts val="0"/>
              </a:spcAft>
              <a:buClr>
                <a:schemeClr val="lt1"/>
              </a:buClr>
              <a:buSzPts val="3600"/>
              <a:buNone/>
              <a:defRPr b="1" sz="3600">
                <a:solidFill>
                  <a:schemeClr val="lt1"/>
                </a:solidFill>
              </a:defRPr>
            </a:lvl3pPr>
            <a:lvl4pPr lvl="3" rtl="0" algn="ctr">
              <a:spcBef>
                <a:spcPts val="0"/>
              </a:spcBef>
              <a:spcAft>
                <a:spcPts val="0"/>
              </a:spcAft>
              <a:buClr>
                <a:schemeClr val="lt1"/>
              </a:buClr>
              <a:buSzPts val="3600"/>
              <a:buNone/>
              <a:defRPr b="1" sz="3600">
                <a:solidFill>
                  <a:schemeClr val="lt1"/>
                </a:solidFill>
              </a:defRPr>
            </a:lvl4pPr>
            <a:lvl5pPr lvl="4" rtl="0" algn="ctr">
              <a:spcBef>
                <a:spcPts val="0"/>
              </a:spcBef>
              <a:spcAft>
                <a:spcPts val="0"/>
              </a:spcAft>
              <a:buClr>
                <a:schemeClr val="lt1"/>
              </a:buClr>
              <a:buSzPts val="3600"/>
              <a:buNone/>
              <a:defRPr b="1" sz="3600">
                <a:solidFill>
                  <a:schemeClr val="lt1"/>
                </a:solidFill>
              </a:defRPr>
            </a:lvl5pPr>
            <a:lvl6pPr lvl="5" rtl="0" algn="ctr">
              <a:spcBef>
                <a:spcPts val="0"/>
              </a:spcBef>
              <a:spcAft>
                <a:spcPts val="0"/>
              </a:spcAft>
              <a:buClr>
                <a:schemeClr val="lt1"/>
              </a:buClr>
              <a:buSzPts val="3600"/>
              <a:buNone/>
              <a:defRPr b="1" sz="3600">
                <a:solidFill>
                  <a:schemeClr val="lt1"/>
                </a:solidFill>
              </a:defRPr>
            </a:lvl6pPr>
            <a:lvl7pPr lvl="6" rtl="0" algn="ctr">
              <a:spcBef>
                <a:spcPts val="0"/>
              </a:spcBef>
              <a:spcAft>
                <a:spcPts val="0"/>
              </a:spcAft>
              <a:buClr>
                <a:schemeClr val="lt1"/>
              </a:buClr>
              <a:buSzPts val="3600"/>
              <a:buNone/>
              <a:defRPr b="1" sz="3600">
                <a:solidFill>
                  <a:schemeClr val="lt1"/>
                </a:solidFill>
              </a:defRPr>
            </a:lvl7pPr>
            <a:lvl8pPr lvl="7" rtl="0" algn="ctr">
              <a:spcBef>
                <a:spcPts val="0"/>
              </a:spcBef>
              <a:spcAft>
                <a:spcPts val="0"/>
              </a:spcAft>
              <a:buClr>
                <a:schemeClr val="lt1"/>
              </a:buClr>
              <a:buSzPts val="3600"/>
              <a:buNone/>
              <a:defRPr b="1" sz="3600">
                <a:solidFill>
                  <a:schemeClr val="lt1"/>
                </a:solidFill>
              </a:defRPr>
            </a:lvl8pPr>
            <a:lvl9pPr lvl="8" rtl="0" algn="ctr">
              <a:spcBef>
                <a:spcPts val="0"/>
              </a:spcBef>
              <a:spcAft>
                <a:spcPts val="0"/>
              </a:spcAft>
              <a:buClr>
                <a:schemeClr val="lt1"/>
              </a:buClr>
              <a:buSzPts val="3600"/>
              <a:buNone/>
              <a:defRPr b="1" sz="3600">
                <a:solidFill>
                  <a:schemeClr val="lt1"/>
                </a:solidFill>
              </a:defRPr>
            </a:lvl9pPr>
          </a:lstStyle>
          <a:p/>
        </p:txBody>
      </p:sp>
      <p:sp>
        <p:nvSpPr>
          <p:cNvPr id="86" name="Google Shape;86;p23"/>
          <p:cNvSpPr txBox="1"/>
          <p:nvPr>
            <p:ph idx="1" type="subTitle"/>
          </p:nvPr>
        </p:nvSpPr>
        <p:spPr>
          <a:xfrm>
            <a:off x="2481900" y="2519525"/>
            <a:ext cx="4180200" cy="464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1800"/>
              <a:buNone/>
              <a:defRPr sz="1800">
                <a:solidFill>
                  <a:schemeClr val="accent1"/>
                </a:solidFill>
              </a:defRPr>
            </a:lvl2pPr>
            <a:lvl3pPr lvl="2" rtl="0" algn="ctr">
              <a:lnSpc>
                <a:spcPct val="100000"/>
              </a:lnSpc>
              <a:spcBef>
                <a:spcPts val="0"/>
              </a:spcBef>
              <a:spcAft>
                <a:spcPts val="0"/>
              </a:spcAft>
              <a:buClr>
                <a:schemeClr val="accent1"/>
              </a:buClr>
              <a:buSzPts val="1800"/>
              <a:buNone/>
              <a:defRPr sz="1800">
                <a:solidFill>
                  <a:schemeClr val="accent1"/>
                </a:solidFill>
              </a:defRPr>
            </a:lvl3pPr>
            <a:lvl4pPr lvl="3" rtl="0" algn="ctr">
              <a:lnSpc>
                <a:spcPct val="100000"/>
              </a:lnSpc>
              <a:spcBef>
                <a:spcPts val="0"/>
              </a:spcBef>
              <a:spcAft>
                <a:spcPts val="0"/>
              </a:spcAft>
              <a:buClr>
                <a:schemeClr val="accent1"/>
              </a:buClr>
              <a:buSzPts val="1800"/>
              <a:buNone/>
              <a:defRPr sz="1800">
                <a:solidFill>
                  <a:schemeClr val="accent1"/>
                </a:solidFill>
              </a:defRPr>
            </a:lvl4pPr>
            <a:lvl5pPr lvl="4" rtl="0" algn="ctr">
              <a:lnSpc>
                <a:spcPct val="100000"/>
              </a:lnSpc>
              <a:spcBef>
                <a:spcPts val="0"/>
              </a:spcBef>
              <a:spcAft>
                <a:spcPts val="0"/>
              </a:spcAft>
              <a:buClr>
                <a:schemeClr val="accent1"/>
              </a:buClr>
              <a:buSzPts val="1800"/>
              <a:buNone/>
              <a:defRPr sz="1800">
                <a:solidFill>
                  <a:schemeClr val="accent1"/>
                </a:solidFill>
              </a:defRPr>
            </a:lvl5pPr>
            <a:lvl6pPr lvl="5" rtl="0" algn="ctr">
              <a:lnSpc>
                <a:spcPct val="100000"/>
              </a:lnSpc>
              <a:spcBef>
                <a:spcPts val="0"/>
              </a:spcBef>
              <a:spcAft>
                <a:spcPts val="0"/>
              </a:spcAft>
              <a:buClr>
                <a:schemeClr val="accent1"/>
              </a:buClr>
              <a:buSzPts val="1800"/>
              <a:buNone/>
              <a:defRPr sz="1800">
                <a:solidFill>
                  <a:schemeClr val="accent1"/>
                </a:solidFill>
              </a:defRPr>
            </a:lvl6pPr>
            <a:lvl7pPr lvl="6" rtl="0" algn="ctr">
              <a:lnSpc>
                <a:spcPct val="100000"/>
              </a:lnSpc>
              <a:spcBef>
                <a:spcPts val="0"/>
              </a:spcBef>
              <a:spcAft>
                <a:spcPts val="0"/>
              </a:spcAft>
              <a:buClr>
                <a:schemeClr val="accent1"/>
              </a:buClr>
              <a:buSzPts val="1800"/>
              <a:buNone/>
              <a:defRPr sz="1800">
                <a:solidFill>
                  <a:schemeClr val="accent1"/>
                </a:solidFill>
              </a:defRPr>
            </a:lvl7pPr>
            <a:lvl8pPr lvl="7" rtl="0" algn="ctr">
              <a:lnSpc>
                <a:spcPct val="100000"/>
              </a:lnSpc>
              <a:spcBef>
                <a:spcPts val="0"/>
              </a:spcBef>
              <a:spcAft>
                <a:spcPts val="0"/>
              </a:spcAft>
              <a:buClr>
                <a:schemeClr val="accent1"/>
              </a:buClr>
              <a:buSzPts val="1800"/>
              <a:buNone/>
              <a:defRPr sz="1800">
                <a:solidFill>
                  <a:schemeClr val="accent1"/>
                </a:solidFill>
              </a:defRPr>
            </a:lvl8pPr>
            <a:lvl9pPr lvl="8" rtl="0" algn="ctr">
              <a:lnSpc>
                <a:spcPct val="100000"/>
              </a:lnSpc>
              <a:spcBef>
                <a:spcPts val="0"/>
              </a:spcBef>
              <a:spcAft>
                <a:spcPts val="0"/>
              </a:spcAft>
              <a:buClr>
                <a:schemeClr val="accent1"/>
              </a:buClr>
              <a:buSzPts val="1800"/>
              <a:buNone/>
              <a:defRPr sz="1800">
                <a:solidFill>
                  <a:schemeClr val="accent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APTION_ONLY_1">
    <p:bg>
      <p:bgPr>
        <a:blipFill>
          <a:blip r:embed="rId2">
            <a:alphaModFix/>
          </a:blip>
          <a:stretch>
            <a:fillRect/>
          </a:stretch>
        </a:blipFill>
      </p:bgPr>
    </p:bg>
    <p:spTree>
      <p:nvGrpSpPr>
        <p:cNvPr id="87" name="Shape 87"/>
        <p:cNvGrpSpPr/>
        <p:nvPr/>
      </p:nvGrpSpPr>
      <p:grpSpPr>
        <a:xfrm>
          <a:off x="0" y="0"/>
          <a:ext cx="0" cy="0"/>
          <a:chOff x="0" y="0"/>
          <a:chExt cx="0" cy="0"/>
        </a:xfrm>
      </p:grpSpPr>
      <p:sp>
        <p:nvSpPr>
          <p:cNvPr id="88" name="Google Shape;88;p24"/>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1">
  <p:cSld name="CAPTION_ONLY_1_1">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p25"/>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2">
  <p:cSld name="CAPTION_ONLY_1_1_1">
    <p:bg>
      <p:bgPr>
        <a:blipFill>
          <a:blip r:embed="rId2">
            <a:alphaModFix/>
          </a:blip>
          <a:stretch>
            <a:fillRect/>
          </a:stretch>
        </a:blipFill>
      </p:bgPr>
    </p:bg>
    <p:spTree>
      <p:nvGrpSpPr>
        <p:cNvPr id="91" name="Shape 91"/>
        <p:cNvGrpSpPr/>
        <p:nvPr/>
      </p:nvGrpSpPr>
      <p:grpSpPr>
        <a:xfrm>
          <a:off x="0" y="0"/>
          <a:ext cx="0" cy="0"/>
          <a:chOff x="0" y="0"/>
          <a:chExt cx="0" cy="0"/>
        </a:xfrm>
      </p:grpSpPr>
      <p:sp>
        <p:nvSpPr>
          <p:cNvPr id="92" name="Google Shape;92;p26"/>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3">
  <p:cSld name="CAPTION_ONLY_1_1_1_2">
    <p:bg>
      <p:bgPr>
        <a:blipFill>
          <a:blip r:embed="rId2">
            <a:alphaModFix/>
          </a:blip>
          <a:stretch>
            <a:fillRect/>
          </a:stretch>
        </a:blipFill>
      </p:bgPr>
    </p:bg>
    <p:spTree>
      <p:nvGrpSpPr>
        <p:cNvPr id="93" name="Shape 93"/>
        <p:cNvGrpSpPr/>
        <p:nvPr/>
      </p:nvGrpSpPr>
      <p:grpSpPr>
        <a:xfrm>
          <a:off x="0" y="0"/>
          <a:ext cx="0" cy="0"/>
          <a:chOff x="0" y="0"/>
          <a:chExt cx="0" cy="0"/>
        </a:xfrm>
      </p:grpSpPr>
      <p:sp>
        <p:nvSpPr>
          <p:cNvPr id="94" name="Google Shape;94;p27"/>
          <p:cNvSpPr txBox="1"/>
          <p:nvPr>
            <p:ph type="title"/>
          </p:nvPr>
        </p:nvSpPr>
        <p:spPr>
          <a:xfrm>
            <a:off x="938500" y="445025"/>
            <a:ext cx="47022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wo Lists">
  <p:cSld name="SECTION_TITLE_AND_DESCRIPTION_1_3">
    <p:bg>
      <p:bgPr>
        <a:blipFill>
          <a:blip r:embed="rId2">
            <a:alphaModFix/>
          </a:blip>
          <a:stretch>
            <a:fillRect/>
          </a:stretch>
        </a:blipFill>
      </p:bgPr>
    </p:bg>
    <p:spTree>
      <p:nvGrpSpPr>
        <p:cNvPr id="95" name="Shape 95"/>
        <p:cNvGrpSpPr/>
        <p:nvPr/>
      </p:nvGrpSpPr>
      <p:grpSpPr>
        <a:xfrm>
          <a:off x="0" y="0"/>
          <a:ext cx="0" cy="0"/>
          <a:chOff x="0" y="0"/>
          <a:chExt cx="0" cy="0"/>
        </a:xfrm>
      </p:grpSpPr>
      <p:sp>
        <p:nvSpPr>
          <p:cNvPr id="96" name="Google Shape;96;p28"/>
          <p:cNvSpPr txBox="1"/>
          <p:nvPr>
            <p:ph type="title"/>
          </p:nvPr>
        </p:nvSpPr>
        <p:spPr>
          <a:xfrm>
            <a:off x="938500" y="445025"/>
            <a:ext cx="4964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97" name="Google Shape;97;p28"/>
          <p:cNvSpPr txBox="1"/>
          <p:nvPr>
            <p:ph idx="1" type="body"/>
          </p:nvPr>
        </p:nvSpPr>
        <p:spPr>
          <a:xfrm>
            <a:off x="1067241" y="2651775"/>
            <a:ext cx="3258900" cy="1795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0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8" name="Google Shape;98;p28"/>
          <p:cNvSpPr txBox="1"/>
          <p:nvPr>
            <p:ph idx="2" type="body"/>
          </p:nvPr>
        </p:nvSpPr>
        <p:spPr>
          <a:xfrm>
            <a:off x="4673852" y="2651775"/>
            <a:ext cx="3258900" cy="17955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0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99" name="Google Shape;99;p28"/>
          <p:cNvSpPr txBox="1"/>
          <p:nvPr>
            <p:ph idx="3" type="title"/>
          </p:nvPr>
        </p:nvSpPr>
        <p:spPr>
          <a:xfrm>
            <a:off x="1213499" y="1955125"/>
            <a:ext cx="3258900" cy="548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00" name="Google Shape;100;p28"/>
          <p:cNvSpPr txBox="1"/>
          <p:nvPr>
            <p:ph idx="4" type="title"/>
          </p:nvPr>
        </p:nvSpPr>
        <p:spPr>
          <a:xfrm>
            <a:off x="4820099" y="1955125"/>
            <a:ext cx="3258900" cy="548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p:cSld name="TITLE_1_1_2">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p29"/>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03" name="Google Shape;103;p29"/>
          <p:cNvSpPr txBox="1"/>
          <p:nvPr>
            <p:ph idx="2" type="title"/>
          </p:nvPr>
        </p:nvSpPr>
        <p:spPr>
          <a:xfrm>
            <a:off x="898386"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04" name="Google Shape;104;p29"/>
          <p:cNvSpPr txBox="1"/>
          <p:nvPr>
            <p:ph idx="1" type="subTitle"/>
          </p:nvPr>
        </p:nvSpPr>
        <p:spPr>
          <a:xfrm>
            <a:off x="898389"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05" name="Google Shape;105;p29"/>
          <p:cNvSpPr txBox="1"/>
          <p:nvPr>
            <p:ph idx="3" type="title"/>
          </p:nvPr>
        </p:nvSpPr>
        <p:spPr>
          <a:xfrm>
            <a:off x="2790261"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06" name="Google Shape;106;p29"/>
          <p:cNvSpPr txBox="1"/>
          <p:nvPr>
            <p:ph idx="4" type="subTitle"/>
          </p:nvPr>
        </p:nvSpPr>
        <p:spPr>
          <a:xfrm>
            <a:off x="2790264"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07" name="Google Shape;107;p29"/>
          <p:cNvSpPr txBox="1"/>
          <p:nvPr>
            <p:ph idx="5" type="title"/>
          </p:nvPr>
        </p:nvSpPr>
        <p:spPr>
          <a:xfrm>
            <a:off x="4682136"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08" name="Google Shape;108;p29"/>
          <p:cNvSpPr txBox="1"/>
          <p:nvPr>
            <p:ph idx="6" type="subTitle"/>
          </p:nvPr>
        </p:nvSpPr>
        <p:spPr>
          <a:xfrm>
            <a:off x="4682139"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09" name="Google Shape;109;p29"/>
          <p:cNvSpPr txBox="1"/>
          <p:nvPr>
            <p:ph idx="7" type="title"/>
          </p:nvPr>
        </p:nvSpPr>
        <p:spPr>
          <a:xfrm>
            <a:off x="6574011" y="3052625"/>
            <a:ext cx="16716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10" name="Google Shape;110;p29"/>
          <p:cNvSpPr txBox="1"/>
          <p:nvPr>
            <p:ph idx="8" type="subTitle"/>
          </p:nvPr>
        </p:nvSpPr>
        <p:spPr>
          <a:xfrm>
            <a:off x="6574014" y="3558837"/>
            <a:ext cx="1671600" cy="115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APTION_ONLY_1_1_1_1">
    <p:bg>
      <p:bgPr>
        <a:blipFill>
          <a:blip r:embed="rId2">
            <a:alphaModFix/>
          </a:blip>
          <a:stretch>
            <a:fillRect/>
          </a:stretch>
        </a:blipFill>
      </p:bgPr>
    </p:bg>
    <p:spTree>
      <p:nvGrpSpPr>
        <p:cNvPr id="111" name="Shape 111"/>
        <p:cNvGrpSpPr/>
        <p:nvPr/>
      </p:nvGrpSpPr>
      <p:grpSpPr>
        <a:xfrm>
          <a:off x="0" y="0"/>
          <a:ext cx="0" cy="0"/>
          <a:chOff x="0" y="0"/>
          <a:chExt cx="0" cy="0"/>
        </a:xfrm>
      </p:grpSpPr>
      <p:sp>
        <p:nvSpPr>
          <p:cNvPr id="112" name="Google Shape;112;p30"/>
          <p:cNvSpPr txBox="1"/>
          <p:nvPr>
            <p:ph hasCustomPrompt="1" type="title"/>
          </p:nvPr>
        </p:nvSpPr>
        <p:spPr>
          <a:xfrm>
            <a:off x="4996800" y="661843"/>
            <a:ext cx="31593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13" name="Google Shape;113;p30"/>
          <p:cNvSpPr txBox="1"/>
          <p:nvPr>
            <p:ph idx="1" type="subTitle"/>
          </p:nvPr>
        </p:nvSpPr>
        <p:spPr>
          <a:xfrm>
            <a:off x="4911000" y="1265850"/>
            <a:ext cx="3330900" cy="41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2100"/>
              <a:buNone/>
              <a:defRPr sz="2100">
                <a:solidFill>
                  <a:schemeClr val="accent1"/>
                </a:solidFill>
              </a:defRPr>
            </a:lvl2pPr>
            <a:lvl3pPr lvl="2" rtl="0" algn="ctr">
              <a:lnSpc>
                <a:spcPct val="100000"/>
              </a:lnSpc>
              <a:spcBef>
                <a:spcPts val="0"/>
              </a:spcBef>
              <a:spcAft>
                <a:spcPts val="0"/>
              </a:spcAft>
              <a:buClr>
                <a:schemeClr val="accent1"/>
              </a:buClr>
              <a:buSzPts val="2100"/>
              <a:buNone/>
              <a:defRPr sz="2100">
                <a:solidFill>
                  <a:schemeClr val="accent1"/>
                </a:solidFill>
              </a:defRPr>
            </a:lvl3pPr>
            <a:lvl4pPr lvl="3" rtl="0" algn="ctr">
              <a:lnSpc>
                <a:spcPct val="100000"/>
              </a:lnSpc>
              <a:spcBef>
                <a:spcPts val="0"/>
              </a:spcBef>
              <a:spcAft>
                <a:spcPts val="0"/>
              </a:spcAft>
              <a:buClr>
                <a:schemeClr val="accent1"/>
              </a:buClr>
              <a:buSzPts val="2100"/>
              <a:buNone/>
              <a:defRPr sz="2100">
                <a:solidFill>
                  <a:schemeClr val="accent1"/>
                </a:solidFill>
              </a:defRPr>
            </a:lvl4pPr>
            <a:lvl5pPr lvl="4" rtl="0" algn="ctr">
              <a:lnSpc>
                <a:spcPct val="100000"/>
              </a:lnSpc>
              <a:spcBef>
                <a:spcPts val="0"/>
              </a:spcBef>
              <a:spcAft>
                <a:spcPts val="0"/>
              </a:spcAft>
              <a:buClr>
                <a:schemeClr val="accent1"/>
              </a:buClr>
              <a:buSzPts val="2100"/>
              <a:buNone/>
              <a:defRPr sz="2100">
                <a:solidFill>
                  <a:schemeClr val="accent1"/>
                </a:solidFill>
              </a:defRPr>
            </a:lvl5pPr>
            <a:lvl6pPr lvl="5" rtl="0" algn="ctr">
              <a:lnSpc>
                <a:spcPct val="100000"/>
              </a:lnSpc>
              <a:spcBef>
                <a:spcPts val="0"/>
              </a:spcBef>
              <a:spcAft>
                <a:spcPts val="0"/>
              </a:spcAft>
              <a:buClr>
                <a:schemeClr val="accent1"/>
              </a:buClr>
              <a:buSzPts val="2100"/>
              <a:buNone/>
              <a:defRPr sz="2100">
                <a:solidFill>
                  <a:schemeClr val="accent1"/>
                </a:solidFill>
              </a:defRPr>
            </a:lvl6pPr>
            <a:lvl7pPr lvl="6" rtl="0" algn="ctr">
              <a:lnSpc>
                <a:spcPct val="100000"/>
              </a:lnSpc>
              <a:spcBef>
                <a:spcPts val="0"/>
              </a:spcBef>
              <a:spcAft>
                <a:spcPts val="0"/>
              </a:spcAft>
              <a:buClr>
                <a:schemeClr val="accent1"/>
              </a:buClr>
              <a:buSzPts val="2100"/>
              <a:buNone/>
              <a:defRPr sz="2100">
                <a:solidFill>
                  <a:schemeClr val="accent1"/>
                </a:solidFill>
              </a:defRPr>
            </a:lvl7pPr>
            <a:lvl8pPr lvl="7" rtl="0" algn="ctr">
              <a:lnSpc>
                <a:spcPct val="100000"/>
              </a:lnSpc>
              <a:spcBef>
                <a:spcPts val="0"/>
              </a:spcBef>
              <a:spcAft>
                <a:spcPts val="0"/>
              </a:spcAft>
              <a:buClr>
                <a:schemeClr val="accent1"/>
              </a:buClr>
              <a:buSzPts val="2100"/>
              <a:buNone/>
              <a:defRPr sz="2100">
                <a:solidFill>
                  <a:schemeClr val="accent1"/>
                </a:solidFill>
              </a:defRPr>
            </a:lvl8pPr>
            <a:lvl9pPr lvl="8" rtl="0" algn="ctr">
              <a:lnSpc>
                <a:spcPct val="100000"/>
              </a:lnSpc>
              <a:spcBef>
                <a:spcPts val="0"/>
              </a:spcBef>
              <a:spcAft>
                <a:spcPts val="0"/>
              </a:spcAft>
              <a:buClr>
                <a:schemeClr val="accent1"/>
              </a:buClr>
              <a:buSzPts val="2100"/>
              <a:buNone/>
              <a:defRPr sz="2100">
                <a:solidFill>
                  <a:schemeClr val="accent1"/>
                </a:solidFill>
              </a:defRPr>
            </a:lvl9pPr>
          </a:lstStyle>
          <a:p/>
        </p:txBody>
      </p:sp>
      <p:sp>
        <p:nvSpPr>
          <p:cNvPr id="114" name="Google Shape;114;p30"/>
          <p:cNvSpPr txBox="1"/>
          <p:nvPr>
            <p:ph hasCustomPrompt="1" idx="2" type="title"/>
          </p:nvPr>
        </p:nvSpPr>
        <p:spPr>
          <a:xfrm>
            <a:off x="4996800" y="2099193"/>
            <a:ext cx="31593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15" name="Google Shape;115;p30"/>
          <p:cNvSpPr txBox="1"/>
          <p:nvPr>
            <p:ph idx="3" type="subTitle"/>
          </p:nvPr>
        </p:nvSpPr>
        <p:spPr>
          <a:xfrm>
            <a:off x="4911000" y="2703200"/>
            <a:ext cx="3330900" cy="41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2100"/>
              <a:buNone/>
              <a:defRPr sz="2100">
                <a:solidFill>
                  <a:schemeClr val="accent1"/>
                </a:solidFill>
              </a:defRPr>
            </a:lvl2pPr>
            <a:lvl3pPr lvl="2" rtl="0" algn="ctr">
              <a:lnSpc>
                <a:spcPct val="100000"/>
              </a:lnSpc>
              <a:spcBef>
                <a:spcPts val="0"/>
              </a:spcBef>
              <a:spcAft>
                <a:spcPts val="0"/>
              </a:spcAft>
              <a:buClr>
                <a:schemeClr val="accent1"/>
              </a:buClr>
              <a:buSzPts val="2100"/>
              <a:buNone/>
              <a:defRPr sz="2100">
                <a:solidFill>
                  <a:schemeClr val="accent1"/>
                </a:solidFill>
              </a:defRPr>
            </a:lvl3pPr>
            <a:lvl4pPr lvl="3" rtl="0" algn="ctr">
              <a:lnSpc>
                <a:spcPct val="100000"/>
              </a:lnSpc>
              <a:spcBef>
                <a:spcPts val="0"/>
              </a:spcBef>
              <a:spcAft>
                <a:spcPts val="0"/>
              </a:spcAft>
              <a:buClr>
                <a:schemeClr val="accent1"/>
              </a:buClr>
              <a:buSzPts val="2100"/>
              <a:buNone/>
              <a:defRPr sz="2100">
                <a:solidFill>
                  <a:schemeClr val="accent1"/>
                </a:solidFill>
              </a:defRPr>
            </a:lvl4pPr>
            <a:lvl5pPr lvl="4" rtl="0" algn="ctr">
              <a:lnSpc>
                <a:spcPct val="100000"/>
              </a:lnSpc>
              <a:spcBef>
                <a:spcPts val="0"/>
              </a:spcBef>
              <a:spcAft>
                <a:spcPts val="0"/>
              </a:spcAft>
              <a:buClr>
                <a:schemeClr val="accent1"/>
              </a:buClr>
              <a:buSzPts val="2100"/>
              <a:buNone/>
              <a:defRPr sz="2100">
                <a:solidFill>
                  <a:schemeClr val="accent1"/>
                </a:solidFill>
              </a:defRPr>
            </a:lvl5pPr>
            <a:lvl6pPr lvl="5" rtl="0" algn="ctr">
              <a:lnSpc>
                <a:spcPct val="100000"/>
              </a:lnSpc>
              <a:spcBef>
                <a:spcPts val="0"/>
              </a:spcBef>
              <a:spcAft>
                <a:spcPts val="0"/>
              </a:spcAft>
              <a:buClr>
                <a:schemeClr val="accent1"/>
              </a:buClr>
              <a:buSzPts val="2100"/>
              <a:buNone/>
              <a:defRPr sz="2100">
                <a:solidFill>
                  <a:schemeClr val="accent1"/>
                </a:solidFill>
              </a:defRPr>
            </a:lvl6pPr>
            <a:lvl7pPr lvl="6" rtl="0" algn="ctr">
              <a:lnSpc>
                <a:spcPct val="100000"/>
              </a:lnSpc>
              <a:spcBef>
                <a:spcPts val="0"/>
              </a:spcBef>
              <a:spcAft>
                <a:spcPts val="0"/>
              </a:spcAft>
              <a:buClr>
                <a:schemeClr val="accent1"/>
              </a:buClr>
              <a:buSzPts val="2100"/>
              <a:buNone/>
              <a:defRPr sz="2100">
                <a:solidFill>
                  <a:schemeClr val="accent1"/>
                </a:solidFill>
              </a:defRPr>
            </a:lvl7pPr>
            <a:lvl8pPr lvl="7" rtl="0" algn="ctr">
              <a:lnSpc>
                <a:spcPct val="100000"/>
              </a:lnSpc>
              <a:spcBef>
                <a:spcPts val="0"/>
              </a:spcBef>
              <a:spcAft>
                <a:spcPts val="0"/>
              </a:spcAft>
              <a:buClr>
                <a:schemeClr val="accent1"/>
              </a:buClr>
              <a:buSzPts val="2100"/>
              <a:buNone/>
              <a:defRPr sz="2100">
                <a:solidFill>
                  <a:schemeClr val="accent1"/>
                </a:solidFill>
              </a:defRPr>
            </a:lvl8pPr>
            <a:lvl9pPr lvl="8" rtl="0" algn="ctr">
              <a:lnSpc>
                <a:spcPct val="100000"/>
              </a:lnSpc>
              <a:spcBef>
                <a:spcPts val="0"/>
              </a:spcBef>
              <a:spcAft>
                <a:spcPts val="0"/>
              </a:spcAft>
              <a:buClr>
                <a:schemeClr val="accent1"/>
              </a:buClr>
              <a:buSzPts val="2100"/>
              <a:buNone/>
              <a:defRPr sz="2100">
                <a:solidFill>
                  <a:schemeClr val="accent1"/>
                </a:solidFill>
              </a:defRPr>
            </a:lvl9pPr>
          </a:lstStyle>
          <a:p/>
        </p:txBody>
      </p:sp>
      <p:sp>
        <p:nvSpPr>
          <p:cNvPr id="116" name="Google Shape;116;p30"/>
          <p:cNvSpPr txBox="1"/>
          <p:nvPr>
            <p:ph hasCustomPrompt="1" idx="4" type="title"/>
          </p:nvPr>
        </p:nvSpPr>
        <p:spPr>
          <a:xfrm>
            <a:off x="4996800" y="3536543"/>
            <a:ext cx="3159300" cy="7239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17" name="Google Shape;117;p30"/>
          <p:cNvSpPr txBox="1"/>
          <p:nvPr>
            <p:ph idx="5" type="subTitle"/>
          </p:nvPr>
        </p:nvSpPr>
        <p:spPr>
          <a:xfrm>
            <a:off x="4911000" y="4140550"/>
            <a:ext cx="3330900" cy="41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1"/>
              </a:buClr>
              <a:buSzPts val="1400"/>
              <a:buNone/>
              <a:defRPr sz="1400">
                <a:solidFill>
                  <a:schemeClr val="accent1"/>
                </a:solidFill>
              </a:defRPr>
            </a:lvl1pPr>
            <a:lvl2pPr lvl="1" rtl="0" algn="ctr">
              <a:lnSpc>
                <a:spcPct val="100000"/>
              </a:lnSpc>
              <a:spcBef>
                <a:spcPts val="0"/>
              </a:spcBef>
              <a:spcAft>
                <a:spcPts val="0"/>
              </a:spcAft>
              <a:buClr>
                <a:schemeClr val="accent1"/>
              </a:buClr>
              <a:buSzPts val="2100"/>
              <a:buNone/>
              <a:defRPr sz="2100">
                <a:solidFill>
                  <a:schemeClr val="accent1"/>
                </a:solidFill>
              </a:defRPr>
            </a:lvl2pPr>
            <a:lvl3pPr lvl="2" rtl="0" algn="ctr">
              <a:lnSpc>
                <a:spcPct val="100000"/>
              </a:lnSpc>
              <a:spcBef>
                <a:spcPts val="0"/>
              </a:spcBef>
              <a:spcAft>
                <a:spcPts val="0"/>
              </a:spcAft>
              <a:buClr>
                <a:schemeClr val="accent1"/>
              </a:buClr>
              <a:buSzPts val="2100"/>
              <a:buNone/>
              <a:defRPr sz="2100">
                <a:solidFill>
                  <a:schemeClr val="accent1"/>
                </a:solidFill>
              </a:defRPr>
            </a:lvl3pPr>
            <a:lvl4pPr lvl="3" rtl="0" algn="ctr">
              <a:lnSpc>
                <a:spcPct val="100000"/>
              </a:lnSpc>
              <a:spcBef>
                <a:spcPts val="0"/>
              </a:spcBef>
              <a:spcAft>
                <a:spcPts val="0"/>
              </a:spcAft>
              <a:buClr>
                <a:schemeClr val="accent1"/>
              </a:buClr>
              <a:buSzPts val="2100"/>
              <a:buNone/>
              <a:defRPr sz="2100">
                <a:solidFill>
                  <a:schemeClr val="accent1"/>
                </a:solidFill>
              </a:defRPr>
            </a:lvl4pPr>
            <a:lvl5pPr lvl="4" rtl="0" algn="ctr">
              <a:lnSpc>
                <a:spcPct val="100000"/>
              </a:lnSpc>
              <a:spcBef>
                <a:spcPts val="0"/>
              </a:spcBef>
              <a:spcAft>
                <a:spcPts val="0"/>
              </a:spcAft>
              <a:buClr>
                <a:schemeClr val="accent1"/>
              </a:buClr>
              <a:buSzPts val="2100"/>
              <a:buNone/>
              <a:defRPr sz="2100">
                <a:solidFill>
                  <a:schemeClr val="accent1"/>
                </a:solidFill>
              </a:defRPr>
            </a:lvl5pPr>
            <a:lvl6pPr lvl="5" rtl="0" algn="ctr">
              <a:lnSpc>
                <a:spcPct val="100000"/>
              </a:lnSpc>
              <a:spcBef>
                <a:spcPts val="0"/>
              </a:spcBef>
              <a:spcAft>
                <a:spcPts val="0"/>
              </a:spcAft>
              <a:buClr>
                <a:schemeClr val="accent1"/>
              </a:buClr>
              <a:buSzPts val="2100"/>
              <a:buNone/>
              <a:defRPr sz="2100">
                <a:solidFill>
                  <a:schemeClr val="accent1"/>
                </a:solidFill>
              </a:defRPr>
            </a:lvl6pPr>
            <a:lvl7pPr lvl="6" rtl="0" algn="ctr">
              <a:lnSpc>
                <a:spcPct val="100000"/>
              </a:lnSpc>
              <a:spcBef>
                <a:spcPts val="0"/>
              </a:spcBef>
              <a:spcAft>
                <a:spcPts val="0"/>
              </a:spcAft>
              <a:buClr>
                <a:schemeClr val="accent1"/>
              </a:buClr>
              <a:buSzPts val="2100"/>
              <a:buNone/>
              <a:defRPr sz="2100">
                <a:solidFill>
                  <a:schemeClr val="accent1"/>
                </a:solidFill>
              </a:defRPr>
            </a:lvl7pPr>
            <a:lvl8pPr lvl="7" rtl="0" algn="ctr">
              <a:lnSpc>
                <a:spcPct val="100000"/>
              </a:lnSpc>
              <a:spcBef>
                <a:spcPts val="0"/>
              </a:spcBef>
              <a:spcAft>
                <a:spcPts val="0"/>
              </a:spcAft>
              <a:buClr>
                <a:schemeClr val="accent1"/>
              </a:buClr>
              <a:buSzPts val="2100"/>
              <a:buNone/>
              <a:defRPr sz="2100">
                <a:solidFill>
                  <a:schemeClr val="accent1"/>
                </a:solidFill>
              </a:defRPr>
            </a:lvl8pPr>
            <a:lvl9pPr lvl="8" rtl="0" algn="ctr">
              <a:lnSpc>
                <a:spcPct val="100000"/>
              </a:lnSpc>
              <a:spcBef>
                <a:spcPts val="0"/>
              </a:spcBef>
              <a:spcAft>
                <a:spcPts val="0"/>
              </a:spcAft>
              <a:buClr>
                <a:schemeClr val="accent1"/>
              </a:buClr>
              <a:buSzPts val="2100"/>
              <a:buNone/>
              <a:defRPr sz="2100">
                <a:solidFill>
                  <a:schemeClr val="accent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
  <p:cSld name="SECTION_TITLE_AND_DESCRIPTION_1_1_1">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p31"/>
          <p:cNvSpPr txBox="1"/>
          <p:nvPr>
            <p:ph type="title"/>
          </p:nvPr>
        </p:nvSpPr>
        <p:spPr>
          <a:xfrm>
            <a:off x="3538497" y="1818541"/>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20" name="Google Shape;120;p31"/>
          <p:cNvSpPr txBox="1"/>
          <p:nvPr>
            <p:ph idx="1" type="subTitle"/>
          </p:nvPr>
        </p:nvSpPr>
        <p:spPr>
          <a:xfrm>
            <a:off x="3538498" y="2324765"/>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21" name="Google Shape;121;p31"/>
          <p:cNvSpPr txBox="1"/>
          <p:nvPr>
            <p:ph idx="2" type="title"/>
          </p:nvPr>
        </p:nvSpPr>
        <p:spPr>
          <a:xfrm>
            <a:off x="6028553" y="1818541"/>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22" name="Google Shape;122;p31"/>
          <p:cNvSpPr txBox="1"/>
          <p:nvPr>
            <p:ph idx="3" type="subTitle"/>
          </p:nvPr>
        </p:nvSpPr>
        <p:spPr>
          <a:xfrm>
            <a:off x="6028552" y="2324765"/>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23" name="Google Shape;123;p31"/>
          <p:cNvSpPr txBox="1"/>
          <p:nvPr>
            <p:ph idx="4"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24" name="Google Shape;124;p31"/>
          <p:cNvSpPr txBox="1"/>
          <p:nvPr>
            <p:ph idx="5" type="title"/>
          </p:nvPr>
        </p:nvSpPr>
        <p:spPr>
          <a:xfrm>
            <a:off x="1048447" y="1818541"/>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25" name="Google Shape;125;p31"/>
          <p:cNvSpPr txBox="1"/>
          <p:nvPr>
            <p:ph idx="6" type="subTitle"/>
          </p:nvPr>
        </p:nvSpPr>
        <p:spPr>
          <a:xfrm>
            <a:off x="1048450" y="2324765"/>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26" name="Google Shape;126;p31"/>
          <p:cNvSpPr txBox="1"/>
          <p:nvPr>
            <p:ph idx="7" type="title"/>
          </p:nvPr>
        </p:nvSpPr>
        <p:spPr>
          <a:xfrm>
            <a:off x="3538497" y="332503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27" name="Google Shape;127;p31"/>
          <p:cNvSpPr txBox="1"/>
          <p:nvPr>
            <p:ph idx="8" type="subTitle"/>
          </p:nvPr>
        </p:nvSpPr>
        <p:spPr>
          <a:xfrm>
            <a:off x="3538498" y="3831259"/>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28" name="Google Shape;128;p31"/>
          <p:cNvSpPr txBox="1"/>
          <p:nvPr>
            <p:ph idx="9" type="title"/>
          </p:nvPr>
        </p:nvSpPr>
        <p:spPr>
          <a:xfrm>
            <a:off x="6028553" y="332503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29" name="Google Shape;129;p31"/>
          <p:cNvSpPr txBox="1"/>
          <p:nvPr>
            <p:ph idx="13" type="subTitle"/>
          </p:nvPr>
        </p:nvSpPr>
        <p:spPr>
          <a:xfrm>
            <a:off x="6028552" y="3831259"/>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
        <p:nvSpPr>
          <p:cNvPr id="130" name="Google Shape;130;p31"/>
          <p:cNvSpPr txBox="1"/>
          <p:nvPr>
            <p:ph idx="14" type="title"/>
          </p:nvPr>
        </p:nvSpPr>
        <p:spPr>
          <a:xfrm>
            <a:off x="1048447" y="3325035"/>
            <a:ext cx="2067000" cy="5484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800"/>
              <a:buNone/>
              <a:defRPr sz="1800">
                <a:solidFill>
                  <a:schemeClr val="lt1"/>
                </a:solidFill>
              </a:defRPr>
            </a:lvl1pPr>
            <a:lvl2pPr lvl="1" rtl="0" algn="ctr">
              <a:spcBef>
                <a:spcPts val="0"/>
              </a:spcBef>
              <a:spcAft>
                <a:spcPts val="0"/>
              </a:spcAft>
              <a:buClr>
                <a:schemeClr val="lt1"/>
              </a:buClr>
              <a:buSzPts val="4200"/>
              <a:buNone/>
              <a:defRPr sz="4200">
                <a:solidFill>
                  <a:schemeClr val="lt1"/>
                </a:solidFill>
              </a:defRPr>
            </a:lvl2pPr>
            <a:lvl3pPr lvl="2" rtl="0" algn="ctr">
              <a:spcBef>
                <a:spcPts val="0"/>
              </a:spcBef>
              <a:spcAft>
                <a:spcPts val="0"/>
              </a:spcAft>
              <a:buClr>
                <a:schemeClr val="lt1"/>
              </a:buClr>
              <a:buSzPts val="4200"/>
              <a:buNone/>
              <a:defRPr sz="4200">
                <a:solidFill>
                  <a:schemeClr val="lt1"/>
                </a:solidFill>
              </a:defRPr>
            </a:lvl3pPr>
            <a:lvl4pPr lvl="3" rtl="0" algn="ctr">
              <a:spcBef>
                <a:spcPts val="0"/>
              </a:spcBef>
              <a:spcAft>
                <a:spcPts val="0"/>
              </a:spcAft>
              <a:buClr>
                <a:schemeClr val="lt1"/>
              </a:buClr>
              <a:buSzPts val="4200"/>
              <a:buNone/>
              <a:defRPr sz="4200">
                <a:solidFill>
                  <a:schemeClr val="lt1"/>
                </a:solidFill>
              </a:defRPr>
            </a:lvl4pPr>
            <a:lvl5pPr lvl="4" rtl="0" algn="ctr">
              <a:spcBef>
                <a:spcPts val="0"/>
              </a:spcBef>
              <a:spcAft>
                <a:spcPts val="0"/>
              </a:spcAft>
              <a:buClr>
                <a:schemeClr val="lt1"/>
              </a:buClr>
              <a:buSzPts val="4200"/>
              <a:buNone/>
              <a:defRPr sz="4200">
                <a:solidFill>
                  <a:schemeClr val="lt1"/>
                </a:solidFill>
              </a:defRPr>
            </a:lvl5pPr>
            <a:lvl6pPr lvl="5" rtl="0" algn="ctr">
              <a:spcBef>
                <a:spcPts val="0"/>
              </a:spcBef>
              <a:spcAft>
                <a:spcPts val="0"/>
              </a:spcAft>
              <a:buClr>
                <a:schemeClr val="lt1"/>
              </a:buClr>
              <a:buSzPts val="4200"/>
              <a:buNone/>
              <a:defRPr sz="4200">
                <a:solidFill>
                  <a:schemeClr val="lt1"/>
                </a:solidFill>
              </a:defRPr>
            </a:lvl6pPr>
            <a:lvl7pPr lvl="6" rtl="0" algn="ctr">
              <a:spcBef>
                <a:spcPts val="0"/>
              </a:spcBef>
              <a:spcAft>
                <a:spcPts val="0"/>
              </a:spcAft>
              <a:buClr>
                <a:schemeClr val="lt1"/>
              </a:buClr>
              <a:buSzPts val="4200"/>
              <a:buNone/>
              <a:defRPr sz="4200">
                <a:solidFill>
                  <a:schemeClr val="lt1"/>
                </a:solidFill>
              </a:defRPr>
            </a:lvl7pPr>
            <a:lvl8pPr lvl="7" rtl="0" algn="ctr">
              <a:spcBef>
                <a:spcPts val="0"/>
              </a:spcBef>
              <a:spcAft>
                <a:spcPts val="0"/>
              </a:spcAft>
              <a:buClr>
                <a:schemeClr val="lt1"/>
              </a:buClr>
              <a:buSzPts val="4200"/>
              <a:buNone/>
              <a:defRPr sz="4200">
                <a:solidFill>
                  <a:schemeClr val="lt1"/>
                </a:solidFill>
              </a:defRPr>
            </a:lvl8pPr>
            <a:lvl9pPr lvl="8" rtl="0" algn="ctr">
              <a:spcBef>
                <a:spcPts val="0"/>
              </a:spcBef>
              <a:spcAft>
                <a:spcPts val="0"/>
              </a:spcAft>
              <a:buClr>
                <a:schemeClr val="lt1"/>
              </a:buClr>
              <a:buSzPts val="4200"/>
              <a:buNone/>
              <a:defRPr sz="4200">
                <a:solidFill>
                  <a:schemeClr val="lt1"/>
                </a:solidFill>
              </a:defRPr>
            </a:lvl9pPr>
          </a:lstStyle>
          <a:p/>
        </p:txBody>
      </p:sp>
      <p:sp>
        <p:nvSpPr>
          <p:cNvPr id="131" name="Google Shape;131;p31"/>
          <p:cNvSpPr txBox="1"/>
          <p:nvPr>
            <p:ph idx="15" type="subTitle"/>
          </p:nvPr>
        </p:nvSpPr>
        <p:spPr>
          <a:xfrm>
            <a:off x="1048450" y="3831259"/>
            <a:ext cx="2067000" cy="64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2100"/>
              <a:buNone/>
              <a:defRPr sz="2100">
                <a:solidFill>
                  <a:schemeClr val="lt1"/>
                </a:solidFill>
              </a:defRPr>
            </a:lvl2pPr>
            <a:lvl3pPr lvl="2" rtl="0" algn="ctr">
              <a:lnSpc>
                <a:spcPct val="100000"/>
              </a:lnSpc>
              <a:spcBef>
                <a:spcPts val="0"/>
              </a:spcBef>
              <a:spcAft>
                <a:spcPts val="0"/>
              </a:spcAft>
              <a:buClr>
                <a:schemeClr val="lt1"/>
              </a:buClr>
              <a:buSzPts val="2100"/>
              <a:buNone/>
              <a:defRPr sz="2100">
                <a:solidFill>
                  <a:schemeClr val="lt1"/>
                </a:solidFill>
              </a:defRPr>
            </a:lvl3pPr>
            <a:lvl4pPr lvl="3" rtl="0" algn="ctr">
              <a:lnSpc>
                <a:spcPct val="100000"/>
              </a:lnSpc>
              <a:spcBef>
                <a:spcPts val="0"/>
              </a:spcBef>
              <a:spcAft>
                <a:spcPts val="0"/>
              </a:spcAft>
              <a:buClr>
                <a:schemeClr val="lt1"/>
              </a:buClr>
              <a:buSzPts val="2100"/>
              <a:buNone/>
              <a:defRPr sz="2100">
                <a:solidFill>
                  <a:schemeClr val="lt1"/>
                </a:solidFill>
              </a:defRPr>
            </a:lvl4pPr>
            <a:lvl5pPr lvl="4" rtl="0" algn="ctr">
              <a:lnSpc>
                <a:spcPct val="100000"/>
              </a:lnSpc>
              <a:spcBef>
                <a:spcPts val="0"/>
              </a:spcBef>
              <a:spcAft>
                <a:spcPts val="0"/>
              </a:spcAft>
              <a:buClr>
                <a:schemeClr val="lt1"/>
              </a:buClr>
              <a:buSzPts val="2100"/>
              <a:buNone/>
              <a:defRPr sz="2100">
                <a:solidFill>
                  <a:schemeClr val="lt1"/>
                </a:solidFill>
              </a:defRPr>
            </a:lvl5pPr>
            <a:lvl6pPr lvl="5" rtl="0" algn="ctr">
              <a:lnSpc>
                <a:spcPct val="100000"/>
              </a:lnSpc>
              <a:spcBef>
                <a:spcPts val="0"/>
              </a:spcBef>
              <a:spcAft>
                <a:spcPts val="0"/>
              </a:spcAft>
              <a:buClr>
                <a:schemeClr val="lt1"/>
              </a:buClr>
              <a:buSzPts val="2100"/>
              <a:buNone/>
              <a:defRPr sz="2100">
                <a:solidFill>
                  <a:schemeClr val="lt1"/>
                </a:solidFill>
              </a:defRPr>
            </a:lvl6pPr>
            <a:lvl7pPr lvl="6" rtl="0" algn="ctr">
              <a:lnSpc>
                <a:spcPct val="100000"/>
              </a:lnSpc>
              <a:spcBef>
                <a:spcPts val="0"/>
              </a:spcBef>
              <a:spcAft>
                <a:spcPts val="0"/>
              </a:spcAft>
              <a:buClr>
                <a:schemeClr val="lt1"/>
              </a:buClr>
              <a:buSzPts val="2100"/>
              <a:buNone/>
              <a:defRPr sz="2100">
                <a:solidFill>
                  <a:schemeClr val="lt1"/>
                </a:solidFill>
              </a:defRPr>
            </a:lvl7pPr>
            <a:lvl8pPr lvl="7" rtl="0" algn="ctr">
              <a:lnSpc>
                <a:spcPct val="100000"/>
              </a:lnSpc>
              <a:spcBef>
                <a:spcPts val="0"/>
              </a:spcBef>
              <a:spcAft>
                <a:spcPts val="0"/>
              </a:spcAft>
              <a:buClr>
                <a:schemeClr val="lt1"/>
              </a:buClr>
              <a:buSzPts val="2100"/>
              <a:buNone/>
              <a:defRPr sz="2100">
                <a:solidFill>
                  <a:schemeClr val="lt1"/>
                </a:solidFill>
              </a:defRPr>
            </a:lvl8pPr>
            <a:lvl9pPr lvl="8" rtl="0" algn="ctr">
              <a:lnSpc>
                <a:spcPct val="100000"/>
              </a:lnSpc>
              <a:spcBef>
                <a:spcPts val="0"/>
              </a:spcBef>
              <a:spcAft>
                <a:spcPts val="0"/>
              </a:spcAft>
              <a:buClr>
                <a:schemeClr val="lt1"/>
              </a:buClr>
              <a:buSzPts val="2100"/>
              <a:buNone/>
              <a:defRPr sz="2100">
                <a:solidFill>
                  <a:schemeClr val="lt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1">
  <p:cSld name="TITLE_1_1_2_1">
    <p:bg>
      <p:bgPr>
        <a:blipFill>
          <a:blip r:embed="rId2">
            <a:alphaModFix/>
          </a:blip>
          <a:stretch>
            <a:fillRect/>
          </a:stretch>
        </a:blipFill>
      </p:bgPr>
    </p:bg>
    <p:spTree>
      <p:nvGrpSpPr>
        <p:cNvPr id="132" name="Shape 132"/>
        <p:cNvGrpSpPr/>
        <p:nvPr/>
      </p:nvGrpSpPr>
      <p:grpSpPr>
        <a:xfrm>
          <a:off x="0" y="0"/>
          <a:ext cx="0" cy="0"/>
          <a:chOff x="0" y="0"/>
          <a:chExt cx="0" cy="0"/>
        </a:xfrm>
      </p:grpSpPr>
      <p:sp>
        <p:nvSpPr>
          <p:cNvPr id="133" name="Google Shape;133;p32"/>
          <p:cNvSpPr txBox="1"/>
          <p:nvPr>
            <p:ph type="title"/>
          </p:nvPr>
        </p:nvSpPr>
        <p:spPr>
          <a:xfrm>
            <a:off x="938500" y="445025"/>
            <a:ext cx="50436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34" name="Google Shape;134;p32"/>
          <p:cNvSpPr txBox="1"/>
          <p:nvPr>
            <p:ph idx="2" type="title"/>
          </p:nvPr>
        </p:nvSpPr>
        <p:spPr>
          <a:xfrm>
            <a:off x="1338238" y="2359825"/>
            <a:ext cx="2727600" cy="3756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lt1"/>
              </a:buClr>
              <a:buSzPts val="1400"/>
              <a:buNone/>
              <a:defRPr sz="1400">
                <a:solidFill>
                  <a:schemeClr val="lt1"/>
                </a:solidFill>
              </a:defRPr>
            </a:lvl1pPr>
            <a:lvl2pPr lvl="1" rtl="0" algn="r">
              <a:spcBef>
                <a:spcPts val="0"/>
              </a:spcBef>
              <a:spcAft>
                <a:spcPts val="0"/>
              </a:spcAft>
              <a:buClr>
                <a:schemeClr val="lt1"/>
              </a:buClr>
              <a:buSzPts val="4200"/>
              <a:buNone/>
              <a:defRPr sz="4200">
                <a:solidFill>
                  <a:schemeClr val="lt1"/>
                </a:solidFill>
              </a:defRPr>
            </a:lvl2pPr>
            <a:lvl3pPr lvl="2" rtl="0" algn="r">
              <a:spcBef>
                <a:spcPts val="0"/>
              </a:spcBef>
              <a:spcAft>
                <a:spcPts val="0"/>
              </a:spcAft>
              <a:buClr>
                <a:schemeClr val="lt1"/>
              </a:buClr>
              <a:buSzPts val="4200"/>
              <a:buNone/>
              <a:defRPr sz="4200">
                <a:solidFill>
                  <a:schemeClr val="lt1"/>
                </a:solidFill>
              </a:defRPr>
            </a:lvl3pPr>
            <a:lvl4pPr lvl="3" rtl="0" algn="r">
              <a:spcBef>
                <a:spcPts val="0"/>
              </a:spcBef>
              <a:spcAft>
                <a:spcPts val="0"/>
              </a:spcAft>
              <a:buClr>
                <a:schemeClr val="lt1"/>
              </a:buClr>
              <a:buSzPts val="4200"/>
              <a:buNone/>
              <a:defRPr sz="4200">
                <a:solidFill>
                  <a:schemeClr val="lt1"/>
                </a:solidFill>
              </a:defRPr>
            </a:lvl4pPr>
            <a:lvl5pPr lvl="4" rtl="0" algn="r">
              <a:spcBef>
                <a:spcPts val="0"/>
              </a:spcBef>
              <a:spcAft>
                <a:spcPts val="0"/>
              </a:spcAft>
              <a:buClr>
                <a:schemeClr val="lt1"/>
              </a:buClr>
              <a:buSzPts val="4200"/>
              <a:buNone/>
              <a:defRPr sz="4200">
                <a:solidFill>
                  <a:schemeClr val="lt1"/>
                </a:solidFill>
              </a:defRPr>
            </a:lvl5pPr>
            <a:lvl6pPr lvl="5" rtl="0" algn="r">
              <a:spcBef>
                <a:spcPts val="0"/>
              </a:spcBef>
              <a:spcAft>
                <a:spcPts val="0"/>
              </a:spcAft>
              <a:buClr>
                <a:schemeClr val="lt1"/>
              </a:buClr>
              <a:buSzPts val="4200"/>
              <a:buNone/>
              <a:defRPr sz="4200">
                <a:solidFill>
                  <a:schemeClr val="lt1"/>
                </a:solidFill>
              </a:defRPr>
            </a:lvl6pPr>
            <a:lvl7pPr lvl="6" rtl="0" algn="r">
              <a:spcBef>
                <a:spcPts val="0"/>
              </a:spcBef>
              <a:spcAft>
                <a:spcPts val="0"/>
              </a:spcAft>
              <a:buClr>
                <a:schemeClr val="lt1"/>
              </a:buClr>
              <a:buSzPts val="4200"/>
              <a:buNone/>
              <a:defRPr sz="4200">
                <a:solidFill>
                  <a:schemeClr val="lt1"/>
                </a:solidFill>
              </a:defRPr>
            </a:lvl7pPr>
            <a:lvl8pPr lvl="7" rtl="0" algn="r">
              <a:spcBef>
                <a:spcPts val="0"/>
              </a:spcBef>
              <a:spcAft>
                <a:spcPts val="0"/>
              </a:spcAft>
              <a:buClr>
                <a:schemeClr val="lt1"/>
              </a:buClr>
              <a:buSzPts val="4200"/>
              <a:buNone/>
              <a:defRPr sz="4200">
                <a:solidFill>
                  <a:schemeClr val="lt1"/>
                </a:solidFill>
              </a:defRPr>
            </a:lvl8pPr>
            <a:lvl9pPr lvl="8" rtl="0" algn="r">
              <a:spcBef>
                <a:spcPts val="0"/>
              </a:spcBef>
              <a:spcAft>
                <a:spcPts val="0"/>
              </a:spcAft>
              <a:buClr>
                <a:schemeClr val="lt1"/>
              </a:buClr>
              <a:buSzPts val="4200"/>
              <a:buNone/>
              <a:defRPr sz="4200">
                <a:solidFill>
                  <a:schemeClr val="lt1"/>
                </a:solidFill>
              </a:defRPr>
            </a:lvl9pPr>
          </a:lstStyle>
          <a:p/>
        </p:txBody>
      </p:sp>
      <p:sp>
        <p:nvSpPr>
          <p:cNvPr id="135" name="Google Shape;135;p32"/>
          <p:cNvSpPr txBox="1"/>
          <p:nvPr>
            <p:ph idx="1" type="subTitle"/>
          </p:nvPr>
        </p:nvSpPr>
        <p:spPr>
          <a:xfrm>
            <a:off x="1338238" y="1713051"/>
            <a:ext cx="2727600" cy="60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lt1"/>
              </a:buClr>
              <a:buSzPts val="1600"/>
              <a:buNone/>
              <a:defRPr sz="1600">
                <a:solidFill>
                  <a:schemeClr val="lt1"/>
                </a:solidFill>
              </a:defRPr>
            </a:lvl1pPr>
            <a:lvl2pPr lvl="1" rtl="0" algn="r">
              <a:lnSpc>
                <a:spcPct val="100000"/>
              </a:lnSpc>
              <a:spcBef>
                <a:spcPts val="0"/>
              </a:spcBef>
              <a:spcAft>
                <a:spcPts val="0"/>
              </a:spcAft>
              <a:buClr>
                <a:schemeClr val="lt1"/>
              </a:buClr>
              <a:buSzPts val="1600"/>
              <a:buNone/>
              <a:defRPr sz="1600">
                <a:solidFill>
                  <a:schemeClr val="lt1"/>
                </a:solidFill>
              </a:defRPr>
            </a:lvl2pPr>
            <a:lvl3pPr lvl="2" rtl="0" algn="r">
              <a:lnSpc>
                <a:spcPct val="100000"/>
              </a:lnSpc>
              <a:spcBef>
                <a:spcPts val="0"/>
              </a:spcBef>
              <a:spcAft>
                <a:spcPts val="0"/>
              </a:spcAft>
              <a:buClr>
                <a:schemeClr val="lt1"/>
              </a:buClr>
              <a:buSzPts val="1600"/>
              <a:buNone/>
              <a:defRPr sz="1600">
                <a:solidFill>
                  <a:schemeClr val="lt1"/>
                </a:solidFill>
              </a:defRPr>
            </a:lvl3pPr>
            <a:lvl4pPr lvl="3" rtl="0" algn="r">
              <a:lnSpc>
                <a:spcPct val="100000"/>
              </a:lnSpc>
              <a:spcBef>
                <a:spcPts val="0"/>
              </a:spcBef>
              <a:spcAft>
                <a:spcPts val="0"/>
              </a:spcAft>
              <a:buClr>
                <a:schemeClr val="lt1"/>
              </a:buClr>
              <a:buSzPts val="1600"/>
              <a:buNone/>
              <a:defRPr sz="1600">
                <a:solidFill>
                  <a:schemeClr val="lt1"/>
                </a:solidFill>
              </a:defRPr>
            </a:lvl4pPr>
            <a:lvl5pPr lvl="4" rtl="0" algn="r">
              <a:lnSpc>
                <a:spcPct val="100000"/>
              </a:lnSpc>
              <a:spcBef>
                <a:spcPts val="0"/>
              </a:spcBef>
              <a:spcAft>
                <a:spcPts val="0"/>
              </a:spcAft>
              <a:buClr>
                <a:schemeClr val="lt1"/>
              </a:buClr>
              <a:buSzPts val="1600"/>
              <a:buNone/>
              <a:defRPr sz="1600">
                <a:solidFill>
                  <a:schemeClr val="lt1"/>
                </a:solidFill>
              </a:defRPr>
            </a:lvl5pPr>
            <a:lvl6pPr lvl="5" rtl="0" algn="r">
              <a:lnSpc>
                <a:spcPct val="100000"/>
              </a:lnSpc>
              <a:spcBef>
                <a:spcPts val="0"/>
              </a:spcBef>
              <a:spcAft>
                <a:spcPts val="0"/>
              </a:spcAft>
              <a:buClr>
                <a:schemeClr val="lt1"/>
              </a:buClr>
              <a:buSzPts val="1600"/>
              <a:buNone/>
              <a:defRPr sz="1600">
                <a:solidFill>
                  <a:schemeClr val="lt1"/>
                </a:solidFill>
              </a:defRPr>
            </a:lvl6pPr>
            <a:lvl7pPr lvl="6" rtl="0" algn="r">
              <a:lnSpc>
                <a:spcPct val="100000"/>
              </a:lnSpc>
              <a:spcBef>
                <a:spcPts val="0"/>
              </a:spcBef>
              <a:spcAft>
                <a:spcPts val="0"/>
              </a:spcAft>
              <a:buClr>
                <a:schemeClr val="lt1"/>
              </a:buClr>
              <a:buSzPts val="1600"/>
              <a:buNone/>
              <a:defRPr sz="1600">
                <a:solidFill>
                  <a:schemeClr val="lt1"/>
                </a:solidFill>
              </a:defRPr>
            </a:lvl7pPr>
            <a:lvl8pPr lvl="7" rtl="0" algn="r">
              <a:lnSpc>
                <a:spcPct val="100000"/>
              </a:lnSpc>
              <a:spcBef>
                <a:spcPts val="0"/>
              </a:spcBef>
              <a:spcAft>
                <a:spcPts val="0"/>
              </a:spcAft>
              <a:buClr>
                <a:schemeClr val="lt1"/>
              </a:buClr>
              <a:buSzPts val="1600"/>
              <a:buNone/>
              <a:defRPr sz="1600">
                <a:solidFill>
                  <a:schemeClr val="lt1"/>
                </a:solidFill>
              </a:defRPr>
            </a:lvl8pPr>
            <a:lvl9pPr lvl="8" rtl="0" algn="r">
              <a:lnSpc>
                <a:spcPct val="100000"/>
              </a:lnSpc>
              <a:spcBef>
                <a:spcPts val="0"/>
              </a:spcBef>
              <a:spcAft>
                <a:spcPts val="0"/>
              </a:spcAft>
              <a:buClr>
                <a:schemeClr val="lt1"/>
              </a:buClr>
              <a:buSzPts val="1600"/>
              <a:buNone/>
              <a:defRPr sz="1600">
                <a:solidFill>
                  <a:schemeClr val="lt1"/>
                </a:solidFill>
              </a:defRPr>
            </a:lvl9pPr>
          </a:lstStyle>
          <a:p/>
        </p:txBody>
      </p:sp>
      <p:sp>
        <p:nvSpPr>
          <p:cNvPr id="136" name="Google Shape;136;p32"/>
          <p:cNvSpPr txBox="1"/>
          <p:nvPr>
            <p:ph idx="3" type="title"/>
          </p:nvPr>
        </p:nvSpPr>
        <p:spPr>
          <a:xfrm>
            <a:off x="1338238" y="3988950"/>
            <a:ext cx="2727600" cy="3756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lt1"/>
              </a:buClr>
              <a:buSzPts val="1400"/>
              <a:buNone/>
              <a:defRPr sz="1400">
                <a:solidFill>
                  <a:schemeClr val="lt1"/>
                </a:solidFill>
              </a:defRPr>
            </a:lvl1pPr>
            <a:lvl2pPr lvl="1" rtl="0" algn="r">
              <a:spcBef>
                <a:spcPts val="0"/>
              </a:spcBef>
              <a:spcAft>
                <a:spcPts val="0"/>
              </a:spcAft>
              <a:buClr>
                <a:schemeClr val="lt1"/>
              </a:buClr>
              <a:buSzPts val="4200"/>
              <a:buNone/>
              <a:defRPr sz="4200">
                <a:solidFill>
                  <a:schemeClr val="lt1"/>
                </a:solidFill>
              </a:defRPr>
            </a:lvl2pPr>
            <a:lvl3pPr lvl="2" rtl="0" algn="r">
              <a:spcBef>
                <a:spcPts val="0"/>
              </a:spcBef>
              <a:spcAft>
                <a:spcPts val="0"/>
              </a:spcAft>
              <a:buClr>
                <a:schemeClr val="lt1"/>
              </a:buClr>
              <a:buSzPts val="4200"/>
              <a:buNone/>
              <a:defRPr sz="4200">
                <a:solidFill>
                  <a:schemeClr val="lt1"/>
                </a:solidFill>
              </a:defRPr>
            </a:lvl3pPr>
            <a:lvl4pPr lvl="3" rtl="0" algn="r">
              <a:spcBef>
                <a:spcPts val="0"/>
              </a:spcBef>
              <a:spcAft>
                <a:spcPts val="0"/>
              </a:spcAft>
              <a:buClr>
                <a:schemeClr val="lt1"/>
              </a:buClr>
              <a:buSzPts val="4200"/>
              <a:buNone/>
              <a:defRPr sz="4200">
                <a:solidFill>
                  <a:schemeClr val="lt1"/>
                </a:solidFill>
              </a:defRPr>
            </a:lvl4pPr>
            <a:lvl5pPr lvl="4" rtl="0" algn="r">
              <a:spcBef>
                <a:spcPts val="0"/>
              </a:spcBef>
              <a:spcAft>
                <a:spcPts val="0"/>
              </a:spcAft>
              <a:buClr>
                <a:schemeClr val="lt1"/>
              </a:buClr>
              <a:buSzPts val="4200"/>
              <a:buNone/>
              <a:defRPr sz="4200">
                <a:solidFill>
                  <a:schemeClr val="lt1"/>
                </a:solidFill>
              </a:defRPr>
            </a:lvl5pPr>
            <a:lvl6pPr lvl="5" rtl="0" algn="r">
              <a:spcBef>
                <a:spcPts val="0"/>
              </a:spcBef>
              <a:spcAft>
                <a:spcPts val="0"/>
              </a:spcAft>
              <a:buClr>
                <a:schemeClr val="lt1"/>
              </a:buClr>
              <a:buSzPts val="4200"/>
              <a:buNone/>
              <a:defRPr sz="4200">
                <a:solidFill>
                  <a:schemeClr val="lt1"/>
                </a:solidFill>
              </a:defRPr>
            </a:lvl6pPr>
            <a:lvl7pPr lvl="6" rtl="0" algn="r">
              <a:spcBef>
                <a:spcPts val="0"/>
              </a:spcBef>
              <a:spcAft>
                <a:spcPts val="0"/>
              </a:spcAft>
              <a:buClr>
                <a:schemeClr val="lt1"/>
              </a:buClr>
              <a:buSzPts val="4200"/>
              <a:buNone/>
              <a:defRPr sz="4200">
                <a:solidFill>
                  <a:schemeClr val="lt1"/>
                </a:solidFill>
              </a:defRPr>
            </a:lvl7pPr>
            <a:lvl8pPr lvl="7" rtl="0" algn="r">
              <a:spcBef>
                <a:spcPts val="0"/>
              </a:spcBef>
              <a:spcAft>
                <a:spcPts val="0"/>
              </a:spcAft>
              <a:buClr>
                <a:schemeClr val="lt1"/>
              </a:buClr>
              <a:buSzPts val="4200"/>
              <a:buNone/>
              <a:defRPr sz="4200">
                <a:solidFill>
                  <a:schemeClr val="lt1"/>
                </a:solidFill>
              </a:defRPr>
            </a:lvl8pPr>
            <a:lvl9pPr lvl="8" rtl="0" algn="r">
              <a:spcBef>
                <a:spcPts val="0"/>
              </a:spcBef>
              <a:spcAft>
                <a:spcPts val="0"/>
              </a:spcAft>
              <a:buClr>
                <a:schemeClr val="lt1"/>
              </a:buClr>
              <a:buSzPts val="4200"/>
              <a:buNone/>
              <a:defRPr sz="4200">
                <a:solidFill>
                  <a:schemeClr val="lt1"/>
                </a:solidFill>
              </a:defRPr>
            </a:lvl9pPr>
          </a:lstStyle>
          <a:p/>
        </p:txBody>
      </p:sp>
      <p:sp>
        <p:nvSpPr>
          <p:cNvPr id="137" name="Google Shape;137;p32"/>
          <p:cNvSpPr txBox="1"/>
          <p:nvPr>
            <p:ph idx="4" type="subTitle"/>
          </p:nvPr>
        </p:nvSpPr>
        <p:spPr>
          <a:xfrm>
            <a:off x="1338238" y="3342176"/>
            <a:ext cx="2727600" cy="60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lt1"/>
              </a:buClr>
              <a:buSzPts val="1600"/>
              <a:buNone/>
              <a:defRPr sz="1600">
                <a:solidFill>
                  <a:schemeClr val="lt1"/>
                </a:solidFill>
              </a:defRPr>
            </a:lvl1pPr>
            <a:lvl2pPr lvl="1" rtl="0" algn="r">
              <a:lnSpc>
                <a:spcPct val="100000"/>
              </a:lnSpc>
              <a:spcBef>
                <a:spcPts val="0"/>
              </a:spcBef>
              <a:spcAft>
                <a:spcPts val="0"/>
              </a:spcAft>
              <a:buClr>
                <a:schemeClr val="lt1"/>
              </a:buClr>
              <a:buSzPts val="1600"/>
              <a:buNone/>
              <a:defRPr sz="1600">
                <a:solidFill>
                  <a:schemeClr val="lt1"/>
                </a:solidFill>
              </a:defRPr>
            </a:lvl2pPr>
            <a:lvl3pPr lvl="2" rtl="0" algn="r">
              <a:lnSpc>
                <a:spcPct val="100000"/>
              </a:lnSpc>
              <a:spcBef>
                <a:spcPts val="0"/>
              </a:spcBef>
              <a:spcAft>
                <a:spcPts val="0"/>
              </a:spcAft>
              <a:buClr>
                <a:schemeClr val="lt1"/>
              </a:buClr>
              <a:buSzPts val="1600"/>
              <a:buNone/>
              <a:defRPr sz="1600">
                <a:solidFill>
                  <a:schemeClr val="lt1"/>
                </a:solidFill>
              </a:defRPr>
            </a:lvl3pPr>
            <a:lvl4pPr lvl="3" rtl="0" algn="r">
              <a:lnSpc>
                <a:spcPct val="100000"/>
              </a:lnSpc>
              <a:spcBef>
                <a:spcPts val="0"/>
              </a:spcBef>
              <a:spcAft>
                <a:spcPts val="0"/>
              </a:spcAft>
              <a:buClr>
                <a:schemeClr val="lt1"/>
              </a:buClr>
              <a:buSzPts val="1600"/>
              <a:buNone/>
              <a:defRPr sz="1600">
                <a:solidFill>
                  <a:schemeClr val="lt1"/>
                </a:solidFill>
              </a:defRPr>
            </a:lvl4pPr>
            <a:lvl5pPr lvl="4" rtl="0" algn="r">
              <a:lnSpc>
                <a:spcPct val="100000"/>
              </a:lnSpc>
              <a:spcBef>
                <a:spcPts val="0"/>
              </a:spcBef>
              <a:spcAft>
                <a:spcPts val="0"/>
              </a:spcAft>
              <a:buClr>
                <a:schemeClr val="lt1"/>
              </a:buClr>
              <a:buSzPts val="1600"/>
              <a:buNone/>
              <a:defRPr sz="1600">
                <a:solidFill>
                  <a:schemeClr val="lt1"/>
                </a:solidFill>
              </a:defRPr>
            </a:lvl5pPr>
            <a:lvl6pPr lvl="5" rtl="0" algn="r">
              <a:lnSpc>
                <a:spcPct val="100000"/>
              </a:lnSpc>
              <a:spcBef>
                <a:spcPts val="0"/>
              </a:spcBef>
              <a:spcAft>
                <a:spcPts val="0"/>
              </a:spcAft>
              <a:buClr>
                <a:schemeClr val="lt1"/>
              </a:buClr>
              <a:buSzPts val="1600"/>
              <a:buNone/>
              <a:defRPr sz="1600">
                <a:solidFill>
                  <a:schemeClr val="lt1"/>
                </a:solidFill>
              </a:defRPr>
            </a:lvl6pPr>
            <a:lvl7pPr lvl="6" rtl="0" algn="r">
              <a:lnSpc>
                <a:spcPct val="100000"/>
              </a:lnSpc>
              <a:spcBef>
                <a:spcPts val="0"/>
              </a:spcBef>
              <a:spcAft>
                <a:spcPts val="0"/>
              </a:spcAft>
              <a:buClr>
                <a:schemeClr val="lt1"/>
              </a:buClr>
              <a:buSzPts val="1600"/>
              <a:buNone/>
              <a:defRPr sz="1600">
                <a:solidFill>
                  <a:schemeClr val="lt1"/>
                </a:solidFill>
              </a:defRPr>
            </a:lvl7pPr>
            <a:lvl8pPr lvl="7" rtl="0" algn="r">
              <a:lnSpc>
                <a:spcPct val="100000"/>
              </a:lnSpc>
              <a:spcBef>
                <a:spcPts val="0"/>
              </a:spcBef>
              <a:spcAft>
                <a:spcPts val="0"/>
              </a:spcAft>
              <a:buClr>
                <a:schemeClr val="lt1"/>
              </a:buClr>
              <a:buSzPts val="1600"/>
              <a:buNone/>
              <a:defRPr sz="1600">
                <a:solidFill>
                  <a:schemeClr val="lt1"/>
                </a:solidFill>
              </a:defRPr>
            </a:lvl8pPr>
            <a:lvl9pPr lvl="8" rtl="0" algn="r">
              <a:lnSpc>
                <a:spcPct val="100000"/>
              </a:lnSpc>
              <a:spcBef>
                <a:spcPts val="0"/>
              </a:spcBef>
              <a:spcAft>
                <a:spcPts val="0"/>
              </a:spcAft>
              <a:buClr>
                <a:schemeClr val="lt1"/>
              </a:buClr>
              <a:buSzPts val="1600"/>
              <a:buNone/>
              <a:defRPr sz="1600">
                <a:solidFill>
                  <a:schemeClr val="lt1"/>
                </a:solidFill>
              </a:defRPr>
            </a:lvl9pPr>
          </a:lstStyle>
          <a:p/>
        </p:txBody>
      </p:sp>
      <p:sp>
        <p:nvSpPr>
          <p:cNvPr id="138" name="Google Shape;138;p32"/>
          <p:cNvSpPr txBox="1"/>
          <p:nvPr>
            <p:ph idx="5" type="title"/>
          </p:nvPr>
        </p:nvSpPr>
        <p:spPr>
          <a:xfrm>
            <a:off x="5078163" y="2359825"/>
            <a:ext cx="2727600" cy="37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39" name="Google Shape;139;p32"/>
          <p:cNvSpPr txBox="1"/>
          <p:nvPr>
            <p:ph idx="6" type="subTitle"/>
          </p:nvPr>
        </p:nvSpPr>
        <p:spPr>
          <a:xfrm>
            <a:off x="5078163" y="1713051"/>
            <a:ext cx="2727600" cy="60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140" name="Google Shape;140;p32"/>
          <p:cNvSpPr txBox="1"/>
          <p:nvPr>
            <p:ph idx="7" type="title"/>
          </p:nvPr>
        </p:nvSpPr>
        <p:spPr>
          <a:xfrm>
            <a:off x="5078163" y="3988950"/>
            <a:ext cx="2727600" cy="37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41" name="Google Shape;141;p32"/>
          <p:cNvSpPr txBox="1"/>
          <p:nvPr>
            <p:ph idx="8" type="subTitle"/>
          </p:nvPr>
        </p:nvSpPr>
        <p:spPr>
          <a:xfrm>
            <a:off x="5078163" y="3342176"/>
            <a:ext cx="2727600" cy="60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SECTION_TITLE_AND_DESCRIPTION_1_2">
    <p:bg>
      <p:bgPr>
        <a:blipFill>
          <a:blip r:embed="rId2">
            <a:alphaModFix/>
          </a:blip>
          <a:stretch>
            <a:fillRect/>
          </a:stretch>
        </a:blipFill>
      </p:bgPr>
    </p:bg>
    <p:spTree>
      <p:nvGrpSpPr>
        <p:cNvPr id="142" name="Shape 142"/>
        <p:cNvGrpSpPr/>
        <p:nvPr/>
      </p:nvGrpSpPr>
      <p:grpSpPr>
        <a:xfrm>
          <a:off x="0" y="0"/>
          <a:ext cx="0" cy="0"/>
          <a:chOff x="0" y="0"/>
          <a:chExt cx="0" cy="0"/>
        </a:xfrm>
      </p:grpSpPr>
      <p:sp>
        <p:nvSpPr>
          <p:cNvPr id="143" name="Google Shape;143;p33"/>
          <p:cNvSpPr txBox="1"/>
          <p:nvPr>
            <p:ph idx="1" type="subTitle"/>
          </p:nvPr>
        </p:nvSpPr>
        <p:spPr>
          <a:xfrm>
            <a:off x="5817050" y="2435925"/>
            <a:ext cx="2556300" cy="204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
        <p:nvSpPr>
          <p:cNvPr id="144" name="Google Shape;144;p33"/>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TITLE_ONLY_1">
    <p:bg>
      <p:bgPr>
        <a:blipFill>
          <a:blip r:embed="rId2">
            <a:alphaModFix/>
          </a:blip>
          <a:stretch>
            <a:fillRect/>
          </a:stretch>
        </a:blipFill>
      </p:bgPr>
    </p:bg>
    <p:spTree>
      <p:nvGrpSpPr>
        <p:cNvPr id="145" name="Shape 145"/>
        <p:cNvGrpSpPr/>
        <p:nvPr/>
      </p:nvGrpSpPr>
      <p:grpSpPr>
        <a:xfrm>
          <a:off x="0" y="0"/>
          <a:ext cx="0" cy="0"/>
          <a:chOff x="0" y="0"/>
          <a:chExt cx="0" cy="0"/>
        </a:xfrm>
      </p:grpSpPr>
      <p:sp>
        <p:nvSpPr>
          <p:cNvPr id="146" name="Google Shape;146;p34"/>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47" name="Google Shape;147;p34"/>
          <p:cNvSpPr txBox="1"/>
          <p:nvPr>
            <p:ph idx="1" type="subTitle"/>
          </p:nvPr>
        </p:nvSpPr>
        <p:spPr>
          <a:xfrm>
            <a:off x="938500" y="2435925"/>
            <a:ext cx="2556300" cy="204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2">
  <p:cSld name="CAPTION_ONLY_2">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35"/>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50" name="Google Shape;150;p35"/>
          <p:cNvSpPr txBox="1"/>
          <p:nvPr>
            <p:ph idx="1" type="subTitle"/>
          </p:nvPr>
        </p:nvSpPr>
        <p:spPr>
          <a:xfrm>
            <a:off x="5817050" y="2435925"/>
            <a:ext cx="2556300" cy="2048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gn="ctr">
              <a:lnSpc>
                <a:spcPct val="100000"/>
              </a:lnSpc>
              <a:spcBef>
                <a:spcPts val="0"/>
              </a:spcBef>
              <a:spcAft>
                <a:spcPts val="0"/>
              </a:spcAft>
              <a:buClr>
                <a:schemeClr val="lt1"/>
              </a:buClr>
              <a:buSzPts val="1800"/>
              <a:buNone/>
              <a:defRPr sz="1800">
                <a:solidFill>
                  <a:schemeClr val="lt1"/>
                </a:solidFill>
              </a:defRPr>
            </a:lvl2pPr>
            <a:lvl3pPr lvl="2" rtl="0" algn="ctr">
              <a:lnSpc>
                <a:spcPct val="100000"/>
              </a:lnSpc>
              <a:spcBef>
                <a:spcPts val="0"/>
              </a:spcBef>
              <a:spcAft>
                <a:spcPts val="0"/>
              </a:spcAft>
              <a:buClr>
                <a:schemeClr val="lt1"/>
              </a:buClr>
              <a:buSzPts val="1800"/>
              <a:buNone/>
              <a:defRPr sz="1800">
                <a:solidFill>
                  <a:schemeClr val="lt1"/>
                </a:solidFill>
              </a:defRPr>
            </a:lvl3pPr>
            <a:lvl4pPr lvl="3" rtl="0" algn="ctr">
              <a:lnSpc>
                <a:spcPct val="100000"/>
              </a:lnSpc>
              <a:spcBef>
                <a:spcPts val="0"/>
              </a:spcBef>
              <a:spcAft>
                <a:spcPts val="0"/>
              </a:spcAft>
              <a:buClr>
                <a:schemeClr val="lt1"/>
              </a:buClr>
              <a:buSzPts val="1800"/>
              <a:buNone/>
              <a:defRPr sz="1800">
                <a:solidFill>
                  <a:schemeClr val="lt1"/>
                </a:solidFill>
              </a:defRPr>
            </a:lvl4pPr>
            <a:lvl5pPr lvl="4" rtl="0" algn="ctr">
              <a:lnSpc>
                <a:spcPct val="100000"/>
              </a:lnSpc>
              <a:spcBef>
                <a:spcPts val="0"/>
              </a:spcBef>
              <a:spcAft>
                <a:spcPts val="0"/>
              </a:spcAft>
              <a:buClr>
                <a:schemeClr val="lt1"/>
              </a:buClr>
              <a:buSzPts val="1800"/>
              <a:buNone/>
              <a:defRPr sz="1800">
                <a:solidFill>
                  <a:schemeClr val="lt1"/>
                </a:solidFill>
              </a:defRPr>
            </a:lvl5pPr>
            <a:lvl6pPr lvl="5" rtl="0" algn="ctr">
              <a:lnSpc>
                <a:spcPct val="100000"/>
              </a:lnSpc>
              <a:spcBef>
                <a:spcPts val="0"/>
              </a:spcBef>
              <a:spcAft>
                <a:spcPts val="0"/>
              </a:spcAft>
              <a:buClr>
                <a:schemeClr val="lt1"/>
              </a:buClr>
              <a:buSzPts val="1800"/>
              <a:buNone/>
              <a:defRPr sz="1800">
                <a:solidFill>
                  <a:schemeClr val="lt1"/>
                </a:solidFill>
              </a:defRPr>
            </a:lvl6pPr>
            <a:lvl7pPr lvl="6" rtl="0" algn="ctr">
              <a:lnSpc>
                <a:spcPct val="100000"/>
              </a:lnSpc>
              <a:spcBef>
                <a:spcPts val="0"/>
              </a:spcBef>
              <a:spcAft>
                <a:spcPts val="0"/>
              </a:spcAft>
              <a:buClr>
                <a:schemeClr val="lt1"/>
              </a:buClr>
              <a:buSzPts val="1800"/>
              <a:buNone/>
              <a:defRPr sz="1800">
                <a:solidFill>
                  <a:schemeClr val="lt1"/>
                </a:solidFill>
              </a:defRPr>
            </a:lvl7pPr>
            <a:lvl8pPr lvl="7" rtl="0" algn="ctr">
              <a:lnSpc>
                <a:spcPct val="100000"/>
              </a:lnSpc>
              <a:spcBef>
                <a:spcPts val="0"/>
              </a:spcBef>
              <a:spcAft>
                <a:spcPts val="0"/>
              </a:spcAft>
              <a:buClr>
                <a:schemeClr val="lt1"/>
              </a:buClr>
              <a:buSzPts val="1800"/>
              <a:buNone/>
              <a:defRPr sz="1800">
                <a:solidFill>
                  <a:schemeClr val="lt1"/>
                </a:solidFill>
              </a:defRPr>
            </a:lvl8pPr>
            <a:lvl9pPr lvl="8" rtl="0" algn="ctr">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SECTION_HEADER_2">
    <p:bg>
      <p:bgPr>
        <a:blipFill>
          <a:blip r:embed="rId2">
            <a:alphaModFix/>
          </a:blip>
          <a:stretch>
            <a:fillRect/>
          </a:stretch>
        </a:blipFill>
      </p:bgPr>
    </p:bg>
    <p:spTree>
      <p:nvGrpSpPr>
        <p:cNvPr id="151" name="Shape 151"/>
        <p:cNvGrpSpPr/>
        <p:nvPr/>
      </p:nvGrpSpPr>
      <p:grpSpPr>
        <a:xfrm>
          <a:off x="0" y="0"/>
          <a:ext cx="0" cy="0"/>
          <a:chOff x="0" y="0"/>
          <a:chExt cx="0" cy="0"/>
        </a:xfrm>
      </p:grpSpPr>
      <p:sp>
        <p:nvSpPr>
          <p:cNvPr id="152" name="Google Shape;152;p36"/>
          <p:cNvSpPr txBox="1"/>
          <p:nvPr>
            <p:ph type="title"/>
          </p:nvPr>
        </p:nvSpPr>
        <p:spPr>
          <a:xfrm>
            <a:off x="2062800" y="2442050"/>
            <a:ext cx="5018400" cy="5988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53" name="Google Shape;153;p36"/>
          <p:cNvSpPr txBox="1"/>
          <p:nvPr>
            <p:ph idx="1" type="subTitle"/>
          </p:nvPr>
        </p:nvSpPr>
        <p:spPr>
          <a:xfrm>
            <a:off x="2896500" y="3391325"/>
            <a:ext cx="3351000" cy="1197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1400"/>
              <a:buNone/>
              <a:defRPr sz="1400">
                <a:solidFill>
                  <a:schemeClr val="lt1"/>
                </a:solidFill>
              </a:defRPr>
            </a:lvl1pPr>
            <a:lvl2pPr lvl="1" rtl="0" algn="ctr">
              <a:lnSpc>
                <a:spcPct val="100000"/>
              </a:lnSpc>
              <a:spcBef>
                <a:spcPts val="0"/>
              </a:spcBef>
              <a:spcAft>
                <a:spcPts val="0"/>
              </a:spcAft>
              <a:buClr>
                <a:schemeClr val="lt1"/>
              </a:buClr>
              <a:buSzPts val="1400"/>
              <a:buNone/>
              <a:defRPr>
                <a:solidFill>
                  <a:schemeClr val="lt1"/>
                </a:solidFill>
              </a:defRPr>
            </a:lvl2pPr>
            <a:lvl3pPr lvl="2" rtl="0" algn="ctr">
              <a:lnSpc>
                <a:spcPct val="100000"/>
              </a:lnSpc>
              <a:spcBef>
                <a:spcPts val="0"/>
              </a:spcBef>
              <a:spcAft>
                <a:spcPts val="0"/>
              </a:spcAft>
              <a:buClr>
                <a:schemeClr val="lt1"/>
              </a:buClr>
              <a:buSzPts val="1400"/>
              <a:buNone/>
              <a:defRPr>
                <a:solidFill>
                  <a:schemeClr val="lt1"/>
                </a:solidFill>
              </a:defRPr>
            </a:lvl3pPr>
            <a:lvl4pPr lvl="3" rtl="0" algn="ctr">
              <a:lnSpc>
                <a:spcPct val="100000"/>
              </a:lnSpc>
              <a:spcBef>
                <a:spcPts val="0"/>
              </a:spcBef>
              <a:spcAft>
                <a:spcPts val="0"/>
              </a:spcAft>
              <a:buClr>
                <a:schemeClr val="lt1"/>
              </a:buClr>
              <a:buSzPts val="1400"/>
              <a:buNone/>
              <a:defRPr>
                <a:solidFill>
                  <a:schemeClr val="lt1"/>
                </a:solidFill>
              </a:defRPr>
            </a:lvl4pPr>
            <a:lvl5pPr lvl="4" rtl="0" algn="ctr">
              <a:lnSpc>
                <a:spcPct val="100000"/>
              </a:lnSpc>
              <a:spcBef>
                <a:spcPts val="0"/>
              </a:spcBef>
              <a:spcAft>
                <a:spcPts val="0"/>
              </a:spcAft>
              <a:buClr>
                <a:schemeClr val="lt1"/>
              </a:buClr>
              <a:buSzPts val="1400"/>
              <a:buNone/>
              <a:defRPr>
                <a:solidFill>
                  <a:schemeClr val="lt1"/>
                </a:solidFill>
              </a:defRPr>
            </a:lvl5pPr>
            <a:lvl6pPr lvl="5" rtl="0" algn="ctr">
              <a:lnSpc>
                <a:spcPct val="100000"/>
              </a:lnSpc>
              <a:spcBef>
                <a:spcPts val="0"/>
              </a:spcBef>
              <a:spcAft>
                <a:spcPts val="0"/>
              </a:spcAft>
              <a:buClr>
                <a:schemeClr val="lt1"/>
              </a:buClr>
              <a:buSzPts val="1400"/>
              <a:buNone/>
              <a:defRPr>
                <a:solidFill>
                  <a:schemeClr val="lt1"/>
                </a:solidFill>
              </a:defRPr>
            </a:lvl6pPr>
            <a:lvl7pPr lvl="6" rtl="0" algn="ctr">
              <a:lnSpc>
                <a:spcPct val="100000"/>
              </a:lnSpc>
              <a:spcBef>
                <a:spcPts val="0"/>
              </a:spcBef>
              <a:spcAft>
                <a:spcPts val="0"/>
              </a:spcAft>
              <a:buClr>
                <a:schemeClr val="lt1"/>
              </a:buClr>
              <a:buSzPts val="1400"/>
              <a:buNone/>
              <a:defRPr>
                <a:solidFill>
                  <a:schemeClr val="lt1"/>
                </a:solidFill>
              </a:defRPr>
            </a:lvl7pPr>
            <a:lvl8pPr lvl="7" rtl="0" algn="ctr">
              <a:lnSpc>
                <a:spcPct val="100000"/>
              </a:lnSpc>
              <a:spcBef>
                <a:spcPts val="0"/>
              </a:spcBef>
              <a:spcAft>
                <a:spcPts val="0"/>
              </a:spcAft>
              <a:buClr>
                <a:schemeClr val="lt1"/>
              </a:buClr>
              <a:buSzPts val="1400"/>
              <a:buNone/>
              <a:defRPr>
                <a:solidFill>
                  <a:schemeClr val="lt1"/>
                </a:solidFill>
              </a:defRPr>
            </a:lvl8pPr>
            <a:lvl9pPr lvl="8" rtl="0" algn="ctr">
              <a:lnSpc>
                <a:spcPct val="100000"/>
              </a:lnSpc>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Credits">
  <p:cSld name="SECTION_HEADER_1">
    <p:bg>
      <p:bgPr>
        <a:blipFill>
          <a:blip r:embed="rId2">
            <a:alphaModFix/>
          </a:blip>
          <a:stretch>
            <a:fillRect/>
          </a:stretch>
        </a:blipFill>
      </p:bgPr>
    </p:bg>
    <p:spTree>
      <p:nvGrpSpPr>
        <p:cNvPr id="154" name="Shape 154"/>
        <p:cNvGrpSpPr/>
        <p:nvPr/>
      </p:nvGrpSpPr>
      <p:grpSpPr>
        <a:xfrm>
          <a:off x="0" y="0"/>
          <a:ext cx="0" cy="0"/>
          <a:chOff x="0" y="0"/>
          <a:chExt cx="0" cy="0"/>
        </a:xfrm>
      </p:grpSpPr>
      <p:sp>
        <p:nvSpPr>
          <p:cNvPr id="155" name="Google Shape;155;p37"/>
          <p:cNvSpPr txBox="1"/>
          <p:nvPr>
            <p:ph type="title"/>
          </p:nvPr>
        </p:nvSpPr>
        <p:spPr>
          <a:xfrm>
            <a:off x="924870" y="760375"/>
            <a:ext cx="3068700" cy="59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56" name="Google Shape;156;p37"/>
          <p:cNvSpPr txBox="1"/>
          <p:nvPr>
            <p:ph idx="1" type="subTitle"/>
          </p:nvPr>
        </p:nvSpPr>
        <p:spPr>
          <a:xfrm>
            <a:off x="924875" y="1684275"/>
            <a:ext cx="3305400" cy="109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p:txBody>
      </p:sp>
      <p:sp>
        <p:nvSpPr>
          <p:cNvPr id="157" name="Google Shape;157;p37"/>
          <p:cNvSpPr txBox="1"/>
          <p:nvPr/>
        </p:nvSpPr>
        <p:spPr>
          <a:xfrm>
            <a:off x="924875" y="3570000"/>
            <a:ext cx="3305400" cy="6669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solidFill>
                  <a:schemeClr val="accent1"/>
                </a:solidFill>
                <a:latin typeface="Montserrat Medium"/>
                <a:ea typeface="Montserrat Medium"/>
                <a:cs typeface="Montserrat Medium"/>
                <a:sym typeface="Montserrat Medium"/>
              </a:rPr>
              <a:t>CREDITS: This presentation template was created by </a:t>
            </a:r>
            <a:r>
              <a:rPr lang="en" sz="1000">
                <a:solidFill>
                  <a:schemeClr val="accent1"/>
                </a:solidFill>
                <a:uFill>
                  <a:noFill/>
                </a:uFill>
                <a:latin typeface="Montserrat Medium"/>
                <a:ea typeface="Montserrat Medium"/>
                <a:cs typeface="Montserrat Medium"/>
                <a:sym typeface="Montserrat Medium"/>
                <a:hlinkClick r:id="rId3">
                  <a:extLst>
                    <a:ext uri="{A12FA001-AC4F-418D-AE19-62706E023703}">
                      <ahyp:hlinkClr val="tx"/>
                    </a:ext>
                  </a:extLst>
                </a:hlinkClick>
              </a:rPr>
              <a:t>Slidesgo</a:t>
            </a:r>
            <a:r>
              <a:rPr lang="en" sz="1000">
                <a:solidFill>
                  <a:schemeClr val="accent1"/>
                </a:solidFill>
                <a:latin typeface="Montserrat Medium"/>
                <a:ea typeface="Montserrat Medium"/>
                <a:cs typeface="Montserrat Medium"/>
                <a:sym typeface="Montserrat Medium"/>
              </a:rPr>
              <a:t>, including icons by </a:t>
            </a:r>
            <a:r>
              <a:rPr lang="en" sz="1000">
                <a:solidFill>
                  <a:schemeClr val="accent1"/>
                </a:solidFill>
                <a:uFill>
                  <a:noFill/>
                </a:uFill>
                <a:latin typeface="Montserrat Medium"/>
                <a:ea typeface="Montserrat Medium"/>
                <a:cs typeface="Montserrat Medium"/>
                <a:sym typeface="Montserrat Medium"/>
                <a:hlinkClick r:id="rId4">
                  <a:extLst>
                    <a:ext uri="{A12FA001-AC4F-418D-AE19-62706E023703}">
                      <ahyp:hlinkClr val="tx"/>
                    </a:ext>
                  </a:extLst>
                </a:hlinkClick>
              </a:rPr>
              <a:t>Flaticon</a:t>
            </a:r>
            <a:r>
              <a:rPr lang="en" sz="1000">
                <a:solidFill>
                  <a:schemeClr val="accent1"/>
                </a:solidFill>
                <a:latin typeface="Montserrat Medium"/>
                <a:ea typeface="Montserrat Medium"/>
                <a:cs typeface="Montserrat Medium"/>
                <a:sym typeface="Montserrat Medium"/>
              </a:rPr>
              <a:t>, and infographics &amp; images by </a:t>
            </a:r>
            <a:r>
              <a:rPr lang="en" sz="1000">
                <a:solidFill>
                  <a:schemeClr val="accent1"/>
                </a:solidFill>
                <a:uFill>
                  <a:noFill/>
                </a:uFill>
                <a:latin typeface="Montserrat Medium"/>
                <a:ea typeface="Montserrat Medium"/>
                <a:cs typeface="Montserrat Medium"/>
                <a:sym typeface="Montserrat Medium"/>
                <a:hlinkClick r:id="rId5">
                  <a:extLst>
                    <a:ext uri="{A12FA001-AC4F-418D-AE19-62706E023703}">
                      <ahyp:hlinkClr val="tx"/>
                    </a:ext>
                  </a:extLst>
                </a:hlinkClick>
              </a:rPr>
              <a:t>Freepik</a:t>
            </a:r>
            <a:r>
              <a:rPr lang="en" sz="1000">
                <a:solidFill>
                  <a:schemeClr val="accent1"/>
                </a:solidFill>
                <a:latin typeface="Montserrat Medium"/>
                <a:ea typeface="Montserrat Medium"/>
                <a:cs typeface="Montserrat Medium"/>
                <a:sym typeface="Montserrat Medium"/>
              </a:rPr>
              <a:t>. </a:t>
            </a:r>
            <a:endParaRPr sz="1000">
              <a:solidFill>
                <a:schemeClr val="accent1"/>
              </a:solidFill>
              <a:latin typeface="Montserrat Medium"/>
              <a:ea typeface="Montserrat Medium"/>
              <a:cs typeface="Montserrat Medium"/>
              <a:sym typeface="Montserrat Medium"/>
            </a:endParaRPr>
          </a:p>
          <a:p>
            <a:pPr indent="0" lvl="0" marL="0" rtl="0" algn="l">
              <a:spcBef>
                <a:spcPts val="300"/>
              </a:spcBef>
              <a:spcAft>
                <a:spcPts val="0"/>
              </a:spcAft>
              <a:buNone/>
            </a:pPr>
            <a:r>
              <a:t/>
            </a:r>
            <a:endParaRPr sz="1000">
              <a:solidFill>
                <a:schemeClr val="accent1"/>
              </a:solidFill>
              <a:latin typeface="Montserrat Medium"/>
              <a:ea typeface="Montserrat Medium"/>
              <a:cs typeface="Montserrat Medium"/>
              <a:sym typeface="Montserrat Medium"/>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Bullet points 1">
  <p:cSld name="SECTION_TITLE_AND_DESCRIPTION_1_1_2">
    <p:bg>
      <p:bgPr>
        <a:blipFill>
          <a:blip r:embed="rId2">
            <a:alphaModFix/>
          </a:blip>
          <a:stretch>
            <a:fillRect/>
          </a:stretch>
        </a:blipFill>
      </p:bgPr>
    </p:bg>
    <p:spTree>
      <p:nvGrpSpPr>
        <p:cNvPr id="158" name="Shape 158"/>
        <p:cNvGrpSpPr/>
        <p:nvPr/>
      </p:nvGrpSpPr>
      <p:grpSpPr>
        <a:xfrm>
          <a:off x="0" y="0"/>
          <a:ext cx="0" cy="0"/>
          <a:chOff x="0" y="0"/>
          <a:chExt cx="0" cy="0"/>
        </a:xfrm>
      </p:grpSpPr>
      <p:sp>
        <p:nvSpPr>
          <p:cNvPr id="159" name="Google Shape;159;p38"/>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60" name="Google Shape;160;p38"/>
          <p:cNvSpPr txBox="1"/>
          <p:nvPr>
            <p:ph idx="1" type="body"/>
          </p:nvPr>
        </p:nvSpPr>
        <p:spPr>
          <a:xfrm>
            <a:off x="938500" y="1659275"/>
            <a:ext cx="49464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list">
  <p:cSld name="TITLE_AND_TWO_COLUMNS_1">
    <p:bg>
      <p:bgPr>
        <a:blipFill>
          <a:blip r:embed="rId2">
            <a:alphaModFix/>
          </a:blip>
          <a:stretch>
            <a:fillRect/>
          </a:stretch>
        </a:blipFill>
      </p:bgPr>
    </p:bg>
    <p:spTree>
      <p:nvGrpSpPr>
        <p:cNvPr id="161" name="Shape 161"/>
        <p:cNvGrpSpPr/>
        <p:nvPr/>
      </p:nvGrpSpPr>
      <p:grpSpPr>
        <a:xfrm>
          <a:off x="0" y="0"/>
          <a:ext cx="0" cy="0"/>
          <a:chOff x="0" y="0"/>
          <a:chExt cx="0" cy="0"/>
        </a:xfrm>
      </p:grpSpPr>
      <p:sp>
        <p:nvSpPr>
          <p:cNvPr id="162" name="Google Shape;162;p39"/>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63" name="Google Shape;163;p39"/>
          <p:cNvSpPr txBox="1"/>
          <p:nvPr>
            <p:ph idx="1" type="body"/>
          </p:nvPr>
        </p:nvSpPr>
        <p:spPr>
          <a:xfrm>
            <a:off x="5037525" y="1659275"/>
            <a:ext cx="3186900" cy="2760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Char char="●"/>
              <a:defRPr sz="1400">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23.xml"/><Relationship Id="rId22" Type="http://schemas.openxmlformats.org/officeDocument/2006/relationships/slideLayout" Target="../slideLayouts/slideLayout25.xml"/><Relationship Id="rId21" Type="http://schemas.openxmlformats.org/officeDocument/2006/relationships/slideLayout" Target="../slideLayouts/slideLayout24.xml"/><Relationship Id="rId24" Type="http://schemas.openxmlformats.org/officeDocument/2006/relationships/slideLayout" Target="../slideLayouts/slideLayout27.xml"/><Relationship Id="rId23" Type="http://schemas.openxmlformats.org/officeDocument/2006/relationships/slideLayout" Target="../slideLayouts/slideLayout26.xml"/><Relationship Id="rId1" Type="http://schemas.openxmlformats.org/officeDocument/2006/relationships/slideLayout" Target="../slideLayouts/slideLayout4.xml"/><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9" Type="http://schemas.openxmlformats.org/officeDocument/2006/relationships/slideLayout" Target="../slideLayouts/slideLayout12.xml"/><Relationship Id="rId26" Type="http://schemas.openxmlformats.org/officeDocument/2006/relationships/slideLayout" Target="../slideLayouts/slideLayout29.xml"/><Relationship Id="rId25" Type="http://schemas.openxmlformats.org/officeDocument/2006/relationships/slideLayout" Target="../slideLayouts/slideLayout28.xml"/><Relationship Id="rId28" Type="http://schemas.openxmlformats.org/officeDocument/2006/relationships/slideLayout" Target="../slideLayouts/slideLayout31.xml"/><Relationship Id="rId27" Type="http://schemas.openxmlformats.org/officeDocument/2006/relationships/slideLayout" Target="../slideLayouts/slideLayout30.xml"/><Relationship Id="rId5" Type="http://schemas.openxmlformats.org/officeDocument/2006/relationships/slideLayout" Target="../slideLayouts/slideLayout8.xml"/><Relationship Id="rId6" Type="http://schemas.openxmlformats.org/officeDocument/2006/relationships/slideLayout" Target="../slideLayouts/slideLayout9.xml"/><Relationship Id="rId29" Type="http://schemas.openxmlformats.org/officeDocument/2006/relationships/slideLayout" Target="../slideLayouts/slideLayout32.xml"/><Relationship Id="rId7" Type="http://schemas.openxmlformats.org/officeDocument/2006/relationships/slideLayout" Target="../slideLayouts/slideLayout10.xml"/><Relationship Id="rId8" Type="http://schemas.openxmlformats.org/officeDocument/2006/relationships/slideLayout" Target="../slideLayouts/slideLayout11.xml"/><Relationship Id="rId31" Type="http://schemas.openxmlformats.org/officeDocument/2006/relationships/slideLayout" Target="../slideLayouts/slideLayout34.xml"/><Relationship Id="rId30" Type="http://schemas.openxmlformats.org/officeDocument/2006/relationships/slideLayout" Target="../slideLayouts/slideLayout33.xml"/><Relationship Id="rId11" Type="http://schemas.openxmlformats.org/officeDocument/2006/relationships/slideLayout" Target="../slideLayouts/slideLayout14.xml"/><Relationship Id="rId33" Type="http://schemas.openxmlformats.org/officeDocument/2006/relationships/slideLayout" Target="../slideLayouts/slideLayout36.xml"/><Relationship Id="rId10" Type="http://schemas.openxmlformats.org/officeDocument/2006/relationships/slideLayout" Target="../slideLayouts/slideLayout13.xml"/><Relationship Id="rId32" Type="http://schemas.openxmlformats.org/officeDocument/2006/relationships/slideLayout" Target="../slideLayouts/slideLayout35.xml"/><Relationship Id="rId13" Type="http://schemas.openxmlformats.org/officeDocument/2006/relationships/slideLayout" Target="../slideLayouts/slideLayout16.xml"/><Relationship Id="rId35" Type="http://schemas.openxmlformats.org/officeDocument/2006/relationships/theme" Target="../theme/theme2.xml"/><Relationship Id="rId12" Type="http://schemas.openxmlformats.org/officeDocument/2006/relationships/slideLayout" Target="../slideLayouts/slideLayout15.xml"/><Relationship Id="rId34" Type="http://schemas.openxmlformats.org/officeDocument/2006/relationships/slideLayout" Target="../slideLayouts/slideLayout37.xml"/><Relationship Id="rId15" Type="http://schemas.openxmlformats.org/officeDocument/2006/relationships/slideLayout" Target="../slideLayouts/slideLayout18.xml"/><Relationship Id="rId14" Type="http://schemas.openxmlformats.org/officeDocument/2006/relationships/slideLayout" Target="../slideLayouts/slideLayout17.xml"/><Relationship Id="rId17" Type="http://schemas.openxmlformats.org/officeDocument/2006/relationships/slideLayout" Target="../slideLayouts/slideLayout20.xml"/><Relationship Id="rId16" Type="http://schemas.openxmlformats.org/officeDocument/2006/relationships/slideLayout" Target="../slideLayouts/slideLayout19.xml"/><Relationship Id="rId19" Type="http://schemas.openxmlformats.org/officeDocument/2006/relationships/slideLayout" Target="../slideLayouts/slideLayout22.xml"/><Relationship Id="rId1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E2A47"/>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68100" y="933450"/>
            <a:ext cx="70473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7" name="Google Shape;7;p1"/>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mc:AlternateContent>
    <mc:Choice Requires="p14">
      <p:transition spd="slow" p14:dur="7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15" name="Shape 15"/>
        <p:cNvGrpSpPr/>
        <p:nvPr/>
      </p:nvGrpSpPr>
      <p:grpSpPr>
        <a:xfrm>
          <a:off x="0" y="0"/>
          <a:ext cx="0" cy="0"/>
          <a:chOff x="0" y="0"/>
          <a:chExt cx="0" cy="0"/>
        </a:xfrm>
      </p:grpSpPr>
      <p:sp>
        <p:nvSpPr>
          <p:cNvPr id="16" name="Google Shape;16;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Montserrat ExtraBold"/>
              <a:buNone/>
              <a:defRPr sz="2800">
                <a:solidFill>
                  <a:schemeClr val="lt1"/>
                </a:solidFill>
                <a:latin typeface="Montserrat ExtraBold"/>
                <a:ea typeface="Montserrat ExtraBold"/>
                <a:cs typeface="Montserrat ExtraBold"/>
                <a:sym typeface="Montserrat ExtraBold"/>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p:txBody>
      </p:sp>
      <p:sp>
        <p:nvSpPr>
          <p:cNvPr id="17" name="Google Shape;17;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00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Lst>
  <mc:AlternateContent>
    <mc:Choice Requires="p14">
      <p:transition spd="slow" p14:dur="7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0.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image" Target="../media/image3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7.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9.pn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9.gif"/><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44.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2.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5.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drive.google.com/file/d/1s9Ww__3G7WUD3J1vMeKTxs9Y-rHbBZDj/view" TargetMode="Externa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40"/>
          <p:cNvSpPr txBox="1"/>
          <p:nvPr>
            <p:ph type="ctrTitle"/>
          </p:nvPr>
        </p:nvSpPr>
        <p:spPr>
          <a:xfrm>
            <a:off x="1558500" y="447650"/>
            <a:ext cx="5589000" cy="1355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Boeing</a:t>
            </a:r>
            <a:r>
              <a:rPr lang="en"/>
              <a:t> Frontiers: A New Beginning</a:t>
            </a:r>
            <a:endParaRPr/>
          </a:p>
        </p:txBody>
      </p:sp>
      <p:sp>
        <p:nvSpPr>
          <p:cNvPr id="169" name="Google Shape;169;p40"/>
          <p:cNvSpPr txBox="1"/>
          <p:nvPr>
            <p:ph idx="1" type="subTitle"/>
          </p:nvPr>
        </p:nvSpPr>
        <p:spPr>
          <a:xfrm>
            <a:off x="1825200" y="1915350"/>
            <a:ext cx="5055600" cy="46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lt1"/>
                </a:solidFill>
                <a:latin typeface="Times New Roman"/>
                <a:ea typeface="Times New Roman"/>
                <a:cs typeface="Times New Roman"/>
                <a:sym typeface="Times New Roman"/>
              </a:rPr>
              <a:t>By: Armaan Shivpuri, Paolo Bahrami, </a:t>
            </a:r>
            <a:endParaRPr>
              <a:solidFill>
                <a:schemeClr val="lt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lang="en">
                <a:solidFill>
                  <a:schemeClr val="lt1"/>
                </a:solidFill>
                <a:latin typeface="Times New Roman"/>
                <a:ea typeface="Times New Roman"/>
                <a:cs typeface="Times New Roman"/>
                <a:sym typeface="Times New Roman"/>
              </a:rPr>
              <a:t>Clinston Zeng, and Ryan Paillet</a:t>
            </a:r>
            <a:endParaRPr>
              <a:solidFill>
                <a:schemeClr val="lt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1200">
              <a:solidFill>
                <a:srgbClr val="3498DB"/>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t/>
            </a:r>
            <a:endParaRPr b="1" sz="1200">
              <a:solidFill>
                <a:srgbClr val="3498DB"/>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t/>
            </a:r>
            <a:endParaRPr b="1" sz="1200">
              <a:solidFill>
                <a:srgbClr val="3498DB"/>
              </a:solidFill>
              <a:latin typeface="Arial"/>
              <a:ea typeface="Arial"/>
              <a:cs typeface="Arial"/>
              <a:sym typeface="Arial"/>
            </a:endParaRPr>
          </a:p>
          <a:p>
            <a:pPr indent="0" lvl="0" marL="0" rtl="0" algn="ctr">
              <a:spcBef>
                <a:spcPts val="0"/>
              </a:spcBef>
              <a:spcAft>
                <a:spcPts val="0"/>
              </a:spcAft>
              <a:buClr>
                <a:schemeClr val="dk1"/>
              </a:buClr>
              <a:buSzPts val="1100"/>
              <a:buFont typeface="Arial"/>
              <a:buNone/>
            </a:pPr>
            <a:r>
              <a:rPr lang="en"/>
              <a:t> </a:t>
            </a:r>
            <a:endParaRPr/>
          </a:p>
          <a:p>
            <a:pPr indent="0" lvl="0" marL="0" rtl="0" algn="ctr">
              <a:spcBef>
                <a:spcPts val="0"/>
              </a:spcBef>
              <a:spcAft>
                <a:spcPts val="0"/>
              </a:spcAft>
              <a:buNone/>
            </a:pPr>
            <a:r>
              <a:t/>
            </a:r>
            <a:endParaRPr/>
          </a:p>
        </p:txBody>
      </p:sp>
      <p:pic>
        <p:nvPicPr>
          <p:cNvPr id="170" name="Google Shape;170;p40"/>
          <p:cNvPicPr preferRelativeResize="0"/>
          <p:nvPr/>
        </p:nvPicPr>
        <p:blipFill>
          <a:blip r:embed="rId3">
            <a:alphaModFix/>
          </a:blip>
          <a:stretch>
            <a:fillRect/>
          </a:stretch>
        </p:blipFill>
        <p:spPr>
          <a:xfrm>
            <a:off x="2429600" y="2763100"/>
            <a:ext cx="3846825" cy="2022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41"/>
          <p:cNvSpPr txBox="1"/>
          <p:nvPr>
            <p:ph type="title"/>
          </p:nvPr>
        </p:nvSpPr>
        <p:spPr>
          <a:xfrm>
            <a:off x="911800" y="453900"/>
            <a:ext cx="2033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Times New Roman"/>
                <a:ea typeface="Times New Roman"/>
                <a:cs typeface="Times New Roman"/>
                <a:sym typeface="Times New Roman"/>
              </a:rPr>
              <a:t>The Problem</a:t>
            </a:r>
            <a:endParaRPr>
              <a:latin typeface="Times New Roman"/>
              <a:ea typeface="Times New Roman"/>
              <a:cs typeface="Times New Roman"/>
              <a:sym typeface="Times New Roman"/>
            </a:endParaRPr>
          </a:p>
        </p:txBody>
      </p:sp>
      <p:sp>
        <p:nvSpPr>
          <p:cNvPr id="176" name="Google Shape;176;p41"/>
          <p:cNvSpPr txBox="1"/>
          <p:nvPr>
            <p:ph idx="1" type="body"/>
          </p:nvPr>
        </p:nvSpPr>
        <p:spPr>
          <a:xfrm>
            <a:off x="96275" y="1213550"/>
            <a:ext cx="5877000" cy="3555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Font typeface="Times New Roman"/>
              <a:buChar char="●"/>
            </a:pPr>
            <a:r>
              <a:rPr lang="en" sz="2200">
                <a:latin typeface="Times New Roman"/>
                <a:ea typeface="Times New Roman"/>
                <a:cs typeface="Times New Roman"/>
                <a:sym typeface="Times New Roman"/>
              </a:rPr>
              <a:t>Problem: The Difficulty of Building a Network Within Boeing as an Intern &amp; Employee</a:t>
            </a:r>
            <a:endParaRPr sz="2200">
              <a:latin typeface="Times New Roman"/>
              <a:ea typeface="Times New Roman"/>
              <a:cs typeface="Times New Roman"/>
              <a:sym typeface="Times New Roman"/>
            </a:endParaRPr>
          </a:p>
          <a:p>
            <a:pPr indent="-368300" lvl="1" marL="914400" rtl="0" algn="l">
              <a:spcBef>
                <a:spcPts val="0"/>
              </a:spcBef>
              <a:spcAft>
                <a:spcPts val="0"/>
              </a:spcAft>
              <a:buSzPts val="2200"/>
              <a:buFont typeface="Times New Roman"/>
              <a:buChar char="○"/>
            </a:pPr>
            <a:r>
              <a:rPr lang="en" sz="2200">
                <a:latin typeface="Times New Roman"/>
                <a:ea typeface="Times New Roman"/>
                <a:cs typeface="Times New Roman"/>
                <a:sym typeface="Times New Roman"/>
              </a:rPr>
              <a:t>Importance of Networking in Internship</a:t>
            </a:r>
            <a:endParaRPr sz="2200">
              <a:latin typeface="Times New Roman"/>
              <a:ea typeface="Times New Roman"/>
              <a:cs typeface="Times New Roman"/>
              <a:sym typeface="Times New Roman"/>
            </a:endParaRPr>
          </a:p>
          <a:p>
            <a:pPr indent="-368300" lvl="1" marL="914400" rtl="0" algn="l">
              <a:spcBef>
                <a:spcPts val="0"/>
              </a:spcBef>
              <a:spcAft>
                <a:spcPts val="0"/>
              </a:spcAft>
              <a:buSzPts val="2200"/>
              <a:buFont typeface="Times New Roman"/>
              <a:buChar char="○"/>
            </a:pPr>
            <a:r>
              <a:rPr lang="en" sz="2200">
                <a:latin typeface="Times New Roman"/>
                <a:ea typeface="Times New Roman"/>
                <a:cs typeface="Times New Roman"/>
                <a:sym typeface="Times New Roman"/>
              </a:rPr>
              <a:t>Difficult to Network in Virtual Environment</a:t>
            </a:r>
            <a:endParaRPr sz="2200">
              <a:latin typeface="Times New Roman"/>
              <a:ea typeface="Times New Roman"/>
              <a:cs typeface="Times New Roman"/>
              <a:sym typeface="Times New Roman"/>
            </a:endParaRPr>
          </a:p>
          <a:p>
            <a:pPr indent="-368300" lvl="1" marL="914400" rtl="0" algn="l">
              <a:spcBef>
                <a:spcPts val="0"/>
              </a:spcBef>
              <a:spcAft>
                <a:spcPts val="0"/>
              </a:spcAft>
              <a:buSzPts val="2200"/>
              <a:buFont typeface="Times New Roman"/>
              <a:buChar char="○"/>
            </a:pPr>
            <a:r>
              <a:rPr lang="en" sz="2200">
                <a:latin typeface="Times New Roman"/>
                <a:ea typeface="Times New Roman"/>
                <a:cs typeface="Times New Roman"/>
                <a:sym typeface="Times New Roman"/>
              </a:rPr>
              <a:t>Current/Past Interns</a:t>
            </a:r>
            <a:endParaRPr sz="2200">
              <a:latin typeface="Times New Roman"/>
              <a:ea typeface="Times New Roman"/>
              <a:cs typeface="Times New Roman"/>
              <a:sym typeface="Times New Roman"/>
            </a:endParaRPr>
          </a:p>
          <a:p>
            <a:pPr indent="0" lvl="0" marL="0" rtl="0" algn="l">
              <a:spcBef>
                <a:spcPts val="0"/>
              </a:spcBef>
              <a:spcAft>
                <a:spcPts val="0"/>
              </a:spcAft>
              <a:buNone/>
            </a:pPr>
            <a:r>
              <a:t/>
            </a:r>
            <a:endParaRPr sz="2200">
              <a:latin typeface="Times New Roman"/>
              <a:ea typeface="Times New Roman"/>
              <a:cs typeface="Times New Roman"/>
              <a:sym typeface="Times New Roman"/>
            </a:endParaRPr>
          </a:p>
          <a:p>
            <a:pPr indent="0" lvl="0" marL="0" rtl="0" algn="l">
              <a:spcBef>
                <a:spcPts val="0"/>
              </a:spcBef>
              <a:spcAft>
                <a:spcPts val="0"/>
              </a:spcAft>
              <a:buNone/>
            </a:pPr>
            <a:r>
              <a:t/>
            </a:r>
            <a:endParaRPr sz="1900">
              <a:latin typeface="Times New Roman"/>
              <a:ea typeface="Times New Roman"/>
              <a:cs typeface="Times New Roman"/>
              <a:sym typeface="Times New Roman"/>
            </a:endParaRPr>
          </a:p>
          <a:p>
            <a:pPr indent="0" lvl="0" marL="0" rtl="0" algn="l">
              <a:spcBef>
                <a:spcPts val="0"/>
              </a:spcBef>
              <a:spcAft>
                <a:spcPts val="0"/>
              </a:spcAft>
              <a:buNone/>
            </a:pPr>
            <a:r>
              <a:t/>
            </a:r>
            <a:endParaRPr>
              <a:latin typeface="Times New Roman"/>
              <a:ea typeface="Times New Roman"/>
              <a:cs typeface="Times New Roman"/>
              <a:sym typeface="Times New Roman"/>
            </a:endParaRPr>
          </a:p>
        </p:txBody>
      </p:sp>
      <p:pic>
        <p:nvPicPr>
          <p:cNvPr id="177" name="Google Shape;177;p41"/>
          <p:cNvPicPr preferRelativeResize="0"/>
          <p:nvPr/>
        </p:nvPicPr>
        <p:blipFill>
          <a:blip r:embed="rId3">
            <a:alphaModFix/>
          </a:blip>
          <a:stretch>
            <a:fillRect/>
          </a:stretch>
        </p:blipFill>
        <p:spPr>
          <a:xfrm>
            <a:off x="6107975" y="1539563"/>
            <a:ext cx="2922974" cy="20643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cxnSp>
        <p:nvCxnSpPr>
          <p:cNvPr id="182" name="Google Shape;182;p42"/>
          <p:cNvCxnSpPr/>
          <p:nvPr/>
        </p:nvCxnSpPr>
        <p:spPr>
          <a:xfrm>
            <a:off x="8843800" y="392547"/>
            <a:ext cx="0" cy="435840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sp>
        <p:nvSpPr>
          <p:cNvPr id="183" name="Google Shape;183;p42"/>
          <p:cNvSpPr txBox="1"/>
          <p:nvPr/>
        </p:nvSpPr>
        <p:spPr>
          <a:xfrm>
            <a:off x="4922650" y="216425"/>
            <a:ext cx="3075300" cy="94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700">
                <a:solidFill>
                  <a:srgbClr val="FFAB40"/>
                </a:solidFill>
                <a:latin typeface="Times New Roman"/>
                <a:ea typeface="Times New Roman"/>
                <a:cs typeface="Times New Roman"/>
                <a:sym typeface="Times New Roman"/>
              </a:rPr>
              <a:t>Our Solution</a:t>
            </a:r>
            <a:endParaRPr b="1" sz="2700">
              <a:solidFill>
                <a:srgbClr val="FFAB40"/>
              </a:solidFill>
              <a:latin typeface="Times New Roman"/>
              <a:ea typeface="Times New Roman"/>
              <a:cs typeface="Times New Roman"/>
              <a:sym typeface="Times New Roman"/>
            </a:endParaRPr>
          </a:p>
        </p:txBody>
      </p:sp>
      <p:sp>
        <p:nvSpPr>
          <p:cNvPr id="184" name="Google Shape;184;p42"/>
          <p:cNvSpPr txBox="1"/>
          <p:nvPr/>
        </p:nvSpPr>
        <p:spPr>
          <a:xfrm>
            <a:off x="3547475" y="1058550"/>
            <a:ext cx="5291700" cy="3764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FFFFFF"/>
              </a:buClr>
              <a:buSzPts val="1400"/>
              <a:buFont typeface="Arial"/>
              <a:buChar char="●"/>
            </a:pPr>
            <a:r>
              <a:rPr lang="en">
                <a:solidFill>
                  <a:srgbClr val="FFFFFF"/>
                </a:solidFill>
              </a:rPr>
              <a:t>'Boeing Frontiers’</a:t>
            </a:r>
            <a:endParaRPr>
              <a:solidFill>
                <a:srgbClr val="FFFFFF"/>
              </a:solidFill>
            </a:endParaRPr>
          </a:p>
          <a:p>
            <a:pPr indent="-317500" lvl="1" marL="914400" rtl="0" algn="l">
              <a:lnSpc>
                <a:spcPct val="115000"/>
              </a:lnSpc>
              <a:spcBef>
                <a:spcPts val="0"/>
              </a:spcBef>
              <a:spcAft>
                <a:spcPts val="0"/>
              </a:spcAft>
              <a:buClr>
                <a:srgbClr val="FFFFFF"/>
              </a:buClr>
              <a:buSzPts val="1400"/>
              <a:buFont typeface="Arial"/>
              <a:buChar char="○"/>
            </a:pPr>
            <a:r>
              <a:rPr lang="en">
                <a:solidFill>
                  <a:srgbClr val="FFFFFF"/>
                </a:solidFill>
              </a:rPr>
              <a:t>Software </a:t>
            </a:r>
            <a:endParaRPr>
              <a:solidFill>
                <a:srgbClr val="FFFFFF"/>
              </a:solidFill>
            </a:endParaRPr>
          </a:p>
          <a:p>
            <a:pPr indent="-317500" lvl="2" marL="1371600" rtl="0" algn="l">
              <a:lnSpc>
                <a:spcPct val="115000"/>
              </a:lnSpc>
              <a:spcBef>
                <a:spcPts val="0"/>
              </a:spcBef>
              <a:spcAft>
                <a:spcPts val="0"/>
              </a:spcAft>
              <a:buClr>
                <a:srgbClr val="FFFFFF"/>
              </a:buClr>
              <a:buSzPts val="1400"/>
              <a:buFont typeface="Arial"/>
              <a:buChar char="■"/>
            </a:pPr>
            <a:r>
              <a:rPr lang="en">
                <a:solidFill>
                  <a:srgbClr val="FFFFFF"/>
                </a:solidFill>
              </a:rPr>
              <a:t>Slack </a:t>
            </a:r>
            <a:endParaRPr>
              <a:solidFill>
                <a:srgbClr val="FFFFFF"/>
              </a:solidFill>
            </a:endParaRPr>
          </a:p>
          <a:p>
            <a:pPr indent="-317500" lvl="2" marL="1371600" rtl="0" algn="l">
              <a:lnSpc>
                <a:spcPct val="115000"/>
              </a:lnSpc>
              <a:spcBef>
                <a:spcPts val="0"/>
              </a:spcBef>
              <a:spcAft>
                <a:spcPts val="0"/>
              </a:spcAft>
              <a:buClr>
                <a:srgbClr val="FFFFFF"/>
              </a:buClr>
              <a:buSzPts val="1400"/>
              <a:buFont typeface="Arial"/>
              <a:buChar char="■"/>
            </a:pPr>
            <a:r>
              <a:rPr lang="en">
                <a:solidFill>
                  <a:srgbClr val="FFFFFF"/>
                </a:solidFill>
              </a:rPr>
              <a:t>Linkedin</a:t>
            </a:r>
            <a:endParaRPr>
              <a:solidFill>
                <a:srgbClr val="FFFFFF"/>
              </a:solidFill>
            </a:endParaRPr>
          </a:p>
          <a:p>
            <a:pPr indent="-317500" lvl="2" marL="1371600" rtl="0" algn="l">
              <a:lnSpc>
                <a:spcPct val="115000"/>
              </a:lnSpc>
              <a:spcBef>
                <a:spcPts val="0"/>
              </a:spcBef>
              <a:spcAft>
                <a:spcPts val="0"/>
              </a:spcAft>
              <a:buClr>
                <a:srgbClr val="FFFFFF"/>
              </a:buClr>
              <a:buSzPts val="1400"/>
              <a:buFont typeface="Arial"/>
              <a:buChar char="■"/>
            </a:pPr>
            <a:r>
              <a:rPr lang="en">
                <a:solidFill>
                  <a:srgbClr val="FFFFFF"/>
                </a:solidFill>
              </a:rPr>
              <a:t>Facebook</a:t>
            </a:r>
            <a:endParaRPr>
              <a:solidFill>
                <a:srgbClr val="FFFFFF"/>
              </a:solidFill>
            </a:endParaRPr>
          </a:p>
          <a:p>
            <a:pPr indent="-317500" lvl="1" marL="914400" rtl="0" algn="l">
              <a:lnSpc>
                <a:spcPct val="115000"/>
              </a:lnSpc>
              <a:spcBef>
                <a:spcPts val="0"/>
              </a:spcBef>
              <a:spcAft>
                <a:spcPts val="0"/>
              </a:spcAft>
              <a:buClr>
                <a:srgbClr val="FFFFFF"/>
              </a:buClr>
              <a:buSzPts val="1400"/>
              <a:buFont typeface="Arial"/>
              <a:buChar char="○"/>
            </a:pPr>
            <a:r>
              <a:rPr lang="en">
                <a:solidFill>
                  <a:srgbClr val="FFFFFF"/>
                </a:solidFill>
              </a:rPr>
              <a:t>Helps Connect </a:t>
            </a:r>
            <a:endParaRPr>
              <a:solidFill>
                <a:srgbClr val="FFFFFF"/>
              </a:solidFill>
            </a:endParaRPr>
          </a:p>
          <a:p>
            <a:pPr indent="-317500" lvl="2" marL="1371600" rtl="0" algn="l">
              <a:lnSpc>
                <a:spcPct val="115000"/>
              </a:lnSpc>
              <a:spcBef>
                <a:spcPts val="0"/>
              </a:spcBef>
              <a:spcAft>
                <a:spcPts val="0"/>
              </a:spcAft>
              <a:buClr>
                <a:srgbClr val="FFFFFF"/>
              </a:buClr>
              <a:buSzPts val="1400"/>
              <a:buFont typeface="Arial"/>
              <a:buChar char="■"/>
            </a:pPr>
            <a:r>
              <a:rPr lang="en">
                <a:solidFill>
                  <a:srgbClr val="FFFFFF"/>
                </a:solidFill>
              </a:rPr>
              <a:t>Employees with Interns</a:t>
            </a:r>
            <a:endParaRPr>
              <a:solidFill>
                <a:srgbClr val="FFFFFF"/>
              </a:solidFill>
            </a:endParaRPr>
          </a:p>
          <a:p>
            <a:pPr indent="-317500" lvl="2" marL="1371600" rtl="0" algn="l">
              <a:lnSpc>
                <a:spcPct val="115000"/>
              </a:lnSpc>
              <a:spcBef>
                <a:spcPts val="0"/>
              </a:spcBef>
              <a:spcAft>
                <a:spcPts val="0"/>
              </a:spcAft>
              <a:buClr>
                <a:srgbClr val="FFFFFF"/>
              </a:buClr>
              <a:buSzPts val="1400"/>
              <a:buFont typeface="Arial"/>
              <a:buChar char="■"/>
            </a:pPr>
            <a:r>
              <a:rPr lang="en">
                <a:solidFill>
                  <a:srgbClr val="FFFFFF"/>
                </a:solidFill>
              </a:rPr>
              <a:t>Employees with Employees </a:t>
            </a:r>
            <a:endParaRPr>
              <a:solidFill>
                <a:srgbClr val="FFFFFF"/>
              </a:solidFill>
            </a:endParaRPr>
          </a:p>
          <a:p>
            <a:pPr indent="-317500" lvl="2" marL="1371600" rtl="0" algn="l">
              <a:lnSpc>
                <a:spcPct val="115000"/>
              </a:lnSpc>
              <a:spcBef>
                <a:spcPts val="0"/>
              </a:spcBef>
              <a:spcAft>
                <a:spcPts val="0"/>
              </a:spcAft>
              <a:buClr>
                <a:srgbClr val="FFFFFF"/>
              </a:buClr>
              <a:buSzPts val="1400"/>
              <a:buFont typeface="Arial"/>
              <a:buChar char="■"/>
            </a:pPr>
            <a:r>
              <a:rPr lang="en">
                <a:solidFill>
                  <a:srgbClr val="FFFFFF"/>
                </a:solidFill>
              </a:rPr>
              <a:t>Interns with Interns </a:t>
            </a:r>
            <a:endParaRPr>
              <a:solidFill>
                <a:srgbClr val="FFFFFF"/>
              </a:solidFill>
            </a:endParaRPr>
          </a:p>
          <a:p>
            <a:pPr indent="-298450" lvl="1" marL="914400" rtl="0" algn="l">
              <a:lnSpc>
                <a:spcPct val="115000"/>
              </a:lnSpc>
              <a:spcBef>
                <a:spcPts val="0"/>
              </a:spcBef>
              <a:spcAft>
                <a:spcPts val="0"/>
              </a:spcAft>
              <a:buClr>
                <a:srgbClr val="FFFFFF"/>
              </a:buClr>
              <a:buSzPts val="1100"/>
              <a:buFont typeface="Proxima Nova"/>
              <a:buChar char="○"/>
            </a:pPr>
            <a:r>
              <a:rPr lang="en">
                <a:solidFill>
                  <a:srgbClr val="FFFFFF"/>
                </a:solidFill>
              </a:rPr>
              <a:t>Benefits</a:t>
            </a:r>
            <a:endParaRPr>
              <a:solidFill>
                <a:srgbClr val="FFFFFF"/>
              </a:solidFill>
            </a:endParaRPr>
          </a:p>
          <a:p>
            <a:pPr indent="-317500" lvl="2" marL="1371600" rtl="0" algn="l">
              <a:lnSpc>
                <a:spcPct val="115000"/>
              </a:lnSpc>
              <a:spcBef>
                <a:spcPts val="0"/>
              </a:spcBef>
              <a:spcAft>
                <a:spcPts val="0"/>
              </a:spcAft>
              <a:buClr>
                <a:schemeClr val="lt1"/>
              </a:buClr>
              <a:buSzPts val="1400"/>
              <a:buFont typeface="Arial"/>
              <a:buChar char="■"/>
            </a:pPr>
            <a:r>
              <a:rPr lang="en">
                <a:solidFill>
                  <a:schemeClr val="lt1"/>
                </a:solidFill>
              </a:rPr>
              <a:t>Security</a:t>
            </a:r>
            <a:endParaRPr>
              <a:solidFill>
                <a:schemeClr val="lt1"/>
              </a:solidFill>
            </a:endParaRPr>
          </a:p>
          <a:p>
            <a:pPr indent="-317500" lvl="2" marL="1371600" rtl="0" algn="l">
              <a:lnSpc>
                <a:spcPct val="115000"/>
              </a:lnSpc>
              <a:spcBef>
                <a:spcPts val="0"/>
              </a:spcBef>
              <a:spcAft>
                <a:spcPts val="0"/>
              </a:spcAft>
              <a:buClr>
                <a:schemeClr val="lt1"/>
              </a:buClr>
              <a:buSzPts val="1400"/>
              <a:buFont typeface="Arial"/>
              <a:buChar char="■"/>
            </a:pPr>
            <a:r>
              <a:rPr lang="en">
                <a:solidFill>
                  <a:schemeClr val="lt1"/>
                </a:solidFill>
              </a:rPr>
              <a:t>Simplicity</a:t>
            </a:r>
            <a:endParaRPr>
              <a:solidFill>
                <a:schemeClr val="lt1"/>
              </a:solidFill>
            </a:endParaRPr>
          </a:p>
          <a:p>
            <a:pPr indent="-317500" lvl="2" marL="1371600" rtl="0" algn="l">
              <a:lnSpc>
                <a:spcPct val="115000"/>
              </a:lnSpc>
              <a:spcBef>
                <a:spcPts val="0"/>
              </a:spcBef>
              <a:spcAft>
                <a:spcPts val="0"/>
              </a:spcAft>
              <a:buClr>
                <a:schemeClr val="lt1"/>
              </a:buClr>
              <a:buSzPts val="1400"/>
              <a:buFont typeface="Arial"/>
              <a:buChar char="■"/>
            </a:pPr>
            <a:r>
              <a:rPr lang="en">
                <a:solidFill>
                  <a:schemeClr val="lt1"/>
                </a:solidFill>
              </a:rPr>
              <a:t>Formality</a:t>
            </a:r>
            <a:endParaRPr>
              <a:solidFill>
                <a:srgbClr val="FFFFFF"/>
              </a:solidFill>
            </a:endParaRPr>
          </a:p>
        </p:txBody>
      </p:sp>
      <p:pic>
        <p:nvPicPr>
          <p:cNvPr id="185" name="Google Shape;185;p42"/>
          <p:cNvPicPr preferRelativeResize="0"/>
          <p:nvPr/>
        </p:nvPicPr>
        <p:blipFill>
          <a:blip r:embed="rId3">
            <a:alphaModFix/>
          </a:blip>
          <a:stretch>
            <a:fillRect/>
          </a:stretch>
        </p:blipFill>
        <p:spPr>
          <a:xfrm>
            <a:off x="459050" y="1718250"/>
            <a:ext cx="2981000" cy="2235750"/>
          </a:xfrm>
          <a:prstGeom prst="rect">
            <a:avLst/>
          </a:prstGeom>
          <a:noFill/>
          <a:ln>
            <a:noFill/>
          </a:ln>
        </p:spPr>
      </p:pic>
      <p:grpSp>
        <p:nvGrpSpPr>
          <p:cNvPr id="186" name="Google Shape;186;p42"/>
          <p:cNvGrpSpPr/>
          <p:nvPr/>
        </p:nvGrpSpPr>
        <p:grpSpPr>
          <a:xfrm>
            <a:off x="6969435" y="1157830"/>
            <a:ext cx="1407530" cy="1167695"/>
            <a:chOff x="6599718" y="2068734"/>
            <a:chExt cx="940737" cy="721067"/>
          </a:xfrm>
        </p:grpSpPr>
        <p:sp>
          <p:nvSpPr>
            <p:cNvPr id="187" name="Google Shape;187;p42"/>
            <p:cNvSpPr/>
            <p:nvPr/>
          </p:nvSpPr>
          <p:spPr>
            <a:xfrm>
              <a:off x="7138953" y="2569473"/>
              <a:ext cx="366935" cy="115933"/>
            </a:xfrm>
            <a:custGeom>
              <a:rect b="b" l="l" r="r" t="t"/>
              <a:pathLst>
                <a:path extrusionOk="0" fill="none" h="33338" w="105517">
                  <a:moveTo>
                    <a:pt x="8231" y="0"/>
                  </a:moveTo>
                  <a:cubicBezTo>
                    <a:pt x="6610" y="2526"/>
                    <a:pt x="5253" y="5215"/>
                    <a:pt x="4198" y="8042"/>
                  </a:cubicBezTo>
                  <a:cubicBezTo>
                    <a:pt x="3205" y="10656"/>
                    <a:pt x="2803" y="13182"/>
                    <a:pt x="2803" y="14991"/>
                  </a:cubicBezTo>
                  <a:cubicBezTo>
                    <a:pt x="2790" y="18636"/>
                    <a:pt x="2840" y="21274"/>
                    <a:pt x="1" y="23008"/>
                  </a:cubicBezTo>
                  <a:cubicBezTo>
                    <a:pt x="164" y="23549"/>
                    <a:pt x="239" y="24114"/>
                    <a:pt x="227" y="24667"/>
                  </a:cubicBezTo>
                  <a:lnTo>
                    <a:pt x="227" y="33338"/>
                  </a:lnTo>
                  <a:lnTo>
                    <a:pt x="105517" y="33338"/>
                  </a:lnTo>
                  <a:lnTo>
                    <a:pt x="105517" y="0"/>
                  </a:lnTo>
                  <a:close/>
                </a:path>
              </a:pathLst>
            </a:custGeom>
            <a:noFill/>
            <a:ln cap="flat" cmpd="sng" w="9525">
              <a:solidFill>
                <a:srgbClr val="374F66"/>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42"/>
            <p:cNvSpPr/>
            <p:nvPr/>
          </p:nvSpPr>
          <p:spPr>
            <a:xfrm>
              <a:off x="6650497" y="2579172"/>
              <a:ext cx="346397" cy="118079"/>
            </a:xfrm>
            <a:custGeom>
              <a:rect b="b" l="l" r="r" t="t"/>
              <a:pathLst>
                <a:path extrusionOk="0" fill="none" h="33955" w="99611">
                  <a:moveTo>
                    <a:pt x="99372" y="21891"/>
                  </a:moveTo>
                  <a:cubicBezTo>
                    <a:pt x="99359" y="21325"/>
                    <a:pt x="99435" y="20760"/>
                    <a:pt x="99611" y="20219"/>
                  </a:cubicBezTo>
                  <a:cubicBezTo>
                    <a:pt x="96758" y="18485"/>
                    <a:pt x="96808" y="15847"/>
                    <a:pt x="96796" y="12215"/>
                  </a:cubicBezTo>
                  <a:cubicBezTo>
                    <a:pt x="96796" y="10405"/>
                    <a:pt x="96394" y="7880"/>
                    <a:pt x="95414" y="5253"/>
                  </a:cubicBezTo>
                  <a:cubicBezTo>
                    <a:pt x="94735" y="3444"/>
                    <a:pt x="93931" y="1697"/>
                    <a:pt x="93014" y="1"/>
                  </a:cubicBezTo>
                  <a:lnTo>
                    <a:pt x="0" y="1"/>
                  </a:lnTo>
                  <a:lnTo>
                    <a:pt x="0" y="33954"/>
                  </a:lnTo>
                  <a:lnTo>
                    <a:pt x="99372" y="33954"/>
                  </a:lnTo>
                  <a:close/>
                </a:path>
              </a:pathLst>
            </a:custGeom>
            <a:noFill/>
            <a:ln cap="flat" cmpd="sng" w="9525">
              <a:solidFill>
                <a:srgbClr val="DBE3E8"/>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42"/>
            <p:cNvSpPr/>
            <p:nvPr/>
          </p:nvSpPr>
          <p:spPr>
            <a:xfrm>
              <a:off x="7236268" y="2370428"/>
              <a:ext cx="304187" cy="115978"/>
            </a:xfrm>
            <a:custGeom>
              <a:rect b="b" l="l" r="r" t="t"/>
              <a:pathLst>
                <a:path extrusionOk="0" fill="none" h="33351" w="87473">
                  <a:moveTo>
                    <a:pt x="15181" y="0"/>
                  </a:moveTo>
                  <a:cubicBezTo>
                    <a:pt x="12114" y="11913"/>
                    <a:pt x="6975" y="23210"/>
                    <a:pt x="1" y="33350"/>
                  </a:cubicBezTo>
                  <a:lnTo>
                    <a:pt x="87472" y="33350"/>
                  </a:lnTo>
                  <a:lnTo>
                    <a:pt x="87472" y="0"/>
                  </a:lnTo>
                  <a:close/>
                </a:path>
              </a:pathLst>
            </a:custGeom>
            <a:noFill/>
            <a:ln cap="flat" cmpd="sng" w="9525">
              <a:solidFill>
                <a:srgbClr val="4F677B"/>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42"/>
            <p:cNvSpPr/>
            <p:nvPr/>
          </p:nvSpPr>
          <p:spPr>
            <a:xfrm>
              <a:off x="7252744" y="2161243"/>
              <a:ext cx="271454" cy="115982"/>
            </a:xfrm>
            <a:custGeom>
              <a:rect b="b" l="l" r="r" t="t"/>
              <a:pathLst>
                <a:path extrusionOk="0" fill="none" h="33352" w="78060">
                  <a:moveTo>
                    <a:pt x="0" y="1"/>
                  </a:moveTo>
                  <a:cubicBezTo>
                    <a:pt x="7288" y="9714"/>
                    <a:pt x="11762" y="21250"/>
                    <a:pt x="12918" y="33351"/>
                  </a:cubicBezTo>
                  <a:lnTo>
                    <a:pt x="78060" y="33351"/>
                  </a:lnTo>
                  <a:lnTo>
                    <a:pt x="78060" y="1"/>
                  </a:lnTo>
                  <a:close/>
                </a:path>
              </a:pathLst>
            </a:custGeom>
            <a:noFill/>
            <a:ln cap="flat" cmpd="sng" w="9525">
              <a:solidFill>
                <a:srgbClr val="B3C3CE"/>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2"/>
            <p:cNvSpPr/>
            <p:nvPr/>
          </p:nvSpPr>
          <p:spPr>
            <a:xfrm>
              <a:off x="6599718" y="2199610"/>
              <a:ext cx="260051" cy="115978"/>
            </a:xfrm>
            <a:custGeom>
              <a:rect b="b" l="l" r="r" t="t"/>
              <a:pathLst>
                <a:path extrusionOk="0" fill="none" h="33351" w="74781">
                  <a:moveTo>
                    <a:pt x="68246" y="28752"/>
                  </a:moveTo>
                  <a:cubicBezTo>
                    <a:pt x="68234" y="18800"/>
                    <a:pt x="70471" y="8973"/>
                    <a:pt x="74781" y="1"/>
                  </a:cubicBezTo>
                  <a:lnTo>
                    <a:pt x="1" y="1"/>
                  </a:lnTo>
                  <a:lnTo>
                    <a:pt x="1" y="33351"/>
                  </a:lnTo>
                  <a:lnTo>
                    <a:pt x="68397" y="33351"/>
                  </a:lnTo>
                  <a:cubicBezTo>
                    <a:pt x="68284" y="31818"/>
                    <a:pt x="68221" y="30285"/>
                    <a:pt x="68246" y="28752"/>
                  </a:cubicBezTo>
                  <a:close/>
                </a:path>
              </a:pathLst>
            </a:custGeom>
            <a:noFill/>
            <a:ln cap="flat" cmpd="sng" w="9525">
              <a:solidFill>
                <a:srgbClr val="8FA1AF"/>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42"/>
            <p:cNvSpPr/>
            <p:nvPr/>
          </p:nvSpPr>
          <p:spPr>
            <a:xfrm>
              <a:off x="6605967" y="2389697"/>
              <a:ext cx="307727" cy="116023"/>
            </a:xfrm>
            <a:custGeom>
              <a:rect b="b" l="l" r="r" t="t"/>
              <a:pathLst>
                <a:path extrusionOk="0" fill="none" h="33364" w="88491">
                  <a:moveTo>
                    <a:pt x="70835" y="1"/>
                  </a:moveTo>
                  <a:lnTo>
                    <a:pt x="1" y="1"/>
                  </a:lnTo>
                  <a:lnTo>
                    <a:pt x="1" y="33363"/>
                  </a:lnTo>
                  <a:lnTo>
                    <a:pt x="88490" y="33363"/>
                  </a:lnTo>
                  <a:cubicBezTo>
                    <a:pt x="80662" y="23386"/>
                    <a:pt x="74680" y="12089"/>
                    <a:pt x="70835" y="1"/>
                  </a:cubicBezTo>
                  <a:close/>
                </a:path>
              </a:pathLst>
            </a:custGeom>
            <a:noFill/>
            <a:ln cap="flat" cmpd="sng" w="9525">
              <a:solidFill>
                <a:srgbClr val="C9D4DC"/>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3" name="Google Shape;193;p42"/>
            <p:cNvGrpSpPr/>
            <p:nvPr/>
          </p:nvGrpSpPr>
          <p:grpSpPr>
            <a:xfrm>
              <a:off x="6836957" y="2068734"/>
              <a:ext cx="461892" cy="721067"/>
              <a:chOff x="6836957" y="2068734"/>
              <a:chExt cx="461892" cy="721067"/>
            </a:xfrm>
          </p:grpSpPr>
          <p:sp>
            <p:nvSpPr>
              <p:cNvPr id="194" name="Google Shape;194;p42"/>
              <p:cNvSpPr/>
              <p:nvPr/>
            </p:nvSpPr>
            <p:spPr>
              <a:xfrm>
                <a:off x="7080441" y="2287271"/>
                <a:ext cx="187336" cy="123319"/>
              </a:xfrm>
              <a:custGeom>
                <a:rect b="b" l="l" r="r" t="t"/>
                <a:pathLst>
                  <a:path extrusionOk="0" fill="none" h="35462" w="53871">
                    <a:moveTo>
                      <a:pt x="1" y="35461"/>
                    </a:moveTo>
                    <a:lnTo>
                      <a:pt x="47249" y="35461"/>
                    </a:lnTo>
                    <a:cubicBezTo>
                      <a:pt x="51018" y="26213"/>
                      <a:pt x="52665" y="18083"/>
                      <a:pt x="53368" y="12453"/>
                    </a:cubicBezTo>
                    <a:lnTo>
                      <a:pt x="53368" y="12415"/>
                    </a:lnTo>
                    <a:cubicBezTo>
                      <a:pt x="53381" y="12315"/>
                      <a:pt x="53381" y="12227"/>
                      <a:pt x="53393" y="12139"/>
                    </a:cubicBezTo>
                    <a:lnTo>
                      <a:pt x="53419" y="11950"/>
                    </a:lnTo>
                    <a:lnTo>
                      <a:pt x="53469" y="11548"/>
                    </a:lnTo>
                    <a:cubicBezTo>
                      <a:pt x="53506" y="11171"/>
                      <a:pt x="53544" y="10807"/>
                      <a:pt x="53582" y="10455"/>
                    </a:cubicBezTo>
                    <a:cubicBezTo>
                      <a:pt x="53620" y="10091"/>
                      <a:pt x="53645" y="9789"/>
                      <a:pt x="53670" y="9487"/>
                    </a:cubicBezTo>
                    <a:lnTo>
                      <a:pt x="53682" y="9362"/>
                    </a:lnTo>
                    <a:lnTo>
                      <a:pt x="53682" y="9324"/>
                    </a:lnTo>
                    <a:cubicBezTo>
                      <a:pt x="53871" y="6899"/>
                      <a:pt x="53846" y="5441"/>
                      <a:pt x="53846" y="5253"/>
                    </a:cubicBezTo>
                    <a:lnTo>
                      <a:pt x="53833" y="5077"/>
                    </a:lnTo>
                    <a:lnTo>
                      <a:pt x="53833" y="4951"/>
                    </a:lnTo>
                    <a:cubicBezTo>
                      <a:pt x="53833" y="3280"/>
                      <a:pt x="53758" y="1634"/>
                      <a:pt x="53620" y="0"/>
                    </a:cubicBezTo>
                    <a:lnTo>
                      <a:pt x="1" y="0"/>
                    </a:lnTo>
                    <a:close/>
                  </a:path>
                </a:pathLst>
              </a:custGeom>
              <a:noFill/>
              <a:ln cap="flat" cmpd="sng" w="9525">
                <a:solidFill>
                  <a:srgbClr val="4F677B"/>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42"/>
              <p:cNvSpPr/>
              <p:nvPr/>
            </p:nvSpPr>
            <p:spPr>
              <a:xfrm>
                <a:off x="7080441" y="2105091"/>
                <a:ext cx="182750" cy="157141"/>
              </a:xfrm>
              <a:custGeom>
                <a:rect b="b" l="l" r="r" t="t"/>
                <a:pathLst>
                  <a:path extrusionOk="0" fill="none" h="45188" w="52552">
                    <a:moveTo>
                      <a:pt x="1" y="45188"/>
                    </a:moveTo>
                    <a:lnTo>
                      <a:pt x="52551" y="45188"/>
                    </a:lnTo>
                    <a:cubicBezTo>
                      <a:pt x="47211" y="20458"/>
                      <a:pt x="25899" y="1609"/>
                      <a:pt x="1" y="1"/>
                    </a:cubicBezTo>
                    <a:close/>
                  </a:path>
                </a:pathLst>
              </a:custGeom>
              <a:noFill/>
              <a:ln cap="flat" cmpd="sng" w="9525">
                <a:solidFill>
                  <a:srgbClr val="B3C3CE"/>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42"/>
              <p:cNvSpPr/>
              <p:nvPr/>
            </p:nvSpPr>
            <p:spPr>
              <a:xfrm>
                <a:off x="6872702" y="2287006"/>
                <a:ext cx="187378" cy="123364"/>
              </a:xfrm>
              <a:custGeom>
                <a:rect b="b" l="l" r="r" t="t"/>
                <a:pathLst>
                  <a:path extrusionOk="0" fill="none" h="35475" w="53883">
                    <a:moveTo>
                      <a:pt x="53883" y="1"/>
                    </a:moveTo>
                    <a:lnTo>
                      <a:pt x="239" y="1"/>
                    </a:lnTo>
                    <a:cubicBezTo>
                      <a:pt x="101" y="1634"/>
                      <a:pt x="13" y="3293"/>
                      <a:pt x="13" y="4964"/>
                    </a:cubicBezTo>
                    <a:lnTo>
                      <a:pt x="13" y="5266"/>
                    </a:lnTo>
                    <a:cubicBezTo>
                      <a:pt x="13" y="5454"/>
                      <a:pt x="0" y="6912"/>
                      <a:pt x="189" y="9312"/>
                    </a:cubicBezTo>
                    <a:lnTo>
                      <a:pt x="189" y="9375"/>
                    </a:lnTo>
                    <a:lnTo>
                      <a:pt x="189" y="9488"/>
                    </a:lnTo>
                    <a:lnTo>
                      <a:pt x="189" y="9488"/>
                    </a:lnTo>
                    <a:cubicBezTo>
                      <a:pt x="214" y="9802"/>
                      <a:pt x="252" y="10116"/>
                      <a:pt x="277" y="10443"/>
                    </a:cubicBezTo>
                    <a:cubicBezTo>
                      <a:pt x="314" y="10820"/>
                      <a:pt x="352" y="11185"/>
                      <a:pt x="390" y="11536"/>
                    </a:cubicBezTo>
                    <a:lnTo>
                      <a:pt x="440" y="11964"/>
                    </a:lnTo>
                    <a:lnTo>
                      <a:pt x="465" y="12140"/>
                    </a:lnTo>
                    <a:lnTo>
                      <a:pt x="503" y="12416"/>
                    </a:lnTo>
                    <a:lnTo>
                      <a:pt x="503" y="12466"/>
                    </a:lnTo>
                    <a:cubicBezTo>
                      <a:pt x="1194" y="18083"/>
                      <a:pt x="2840" y="26226"/>
                      <a:pt x="6610" y="35475"/>
                    </a:cubicBezTo>
                    <a:lnTo>
                      <a:pt x="53883" y="35475"/>
                    </a:lnTo>
                    <a:close/>
                  </a:path>
                </a:pathLst>
              </a:custGeom>
              <a:noFill/>
              <a:ln cap="flat" cmpd="sng" w="9525">
                <a:solidFill>
                  <a:srgbClr val="C9D4DC"/>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42"/>
              <p:cNvSpPr/>
              <p:nvPr/>
            </p:nvSpPr>
            <p:spPr>
              <a:xfrm>
                <a:off x="6902504" y="2430686"/>
                <a:ext cx="152902" cy="185984"/>
              </a:xfrm>
              <a:custGeom>
                <a:rect b="b" l="l" r="r" t="t"/>
                <a:pathLst>
                  <a:path extrusionOk="0" fill="none" h="53482" w="43969">
                    <a:moveTo>
                      <a:pt x="43968" y="1"/>
                    </a:moveTo>
                    <a:lnTo>
                      <a:pt x="0" y="1"/>
                    </a:lnTo>
                    <a:cubicBezTo>
                      <a:pt x="4235" y="8319"/>
                      <a:pt x="10254" y="17191"/>
                      <a:pt x="18837" y="25723"/>
                    </a:cubicBezTo>
                    <a:cubicBezTo>
                      <a:pt x="24454" y="31315"/>
                      <a:pt x="28638" y="37724"/>
                      <a:pt x="31302" y="44823"/>
                    </a:cubicBezTo>
                    <a:cubicBezTo>
                      <a:pt x="31792" y="46130"/>
                      <a:pt x="32194" y="47462"/>
                      <a:pt x="32508" y="48819"/>
                    </a:cubicBezTo>
                    <a:cubicBezTo>
                      <a:pt x="33111" y="51534"/>
                      <a:pt x="35524" y="53469"/>
                      <a:pt x="38301" y="53481"/>
                    </a:cubicBezTo>
                    <a:lnTo>
                      <a:pt x="43968" y="53481"/>
                    </a:lnTo>
                    <a:close/>
                  </a:path>
                </a:pathLst>
              </a:custGeom>
              <a:noFill/>
              <a:ln cap="flat" cmpd="sng" w="9525">
                <a:solidFill>
                  <a:srgbClr val="DBE3E8"/>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2"/>
              <p:cNvSpPr/>
              <p:nvPr/>
            </p:nvSpPr>
            <p:spPr>
              <a:xfrm>
                <a:off x="6877289" y="2104831"/>
                <a:ext cx="182791" cy="157141"/>
              </a:xfrm>
              <a:custGeom>
                <a:rect b="b" l="l" r="r" t="t"/>
                <a:pathLst>
                  <a:path extrusionOk="0" fill="none" h="45188" w="52564">
                    <a:moveTo>
                      <a:pt x="52564" y="45187"/>
                    </a:moveTo>
                    <a:lnTo>
                      <a:pt x="52564" y="0"/>
                    </a:lnTo>
                    <a:cubicBezTo>
                      <a:pt x="26653" y="1621"/>
                      <a:pt x="5354" y="20470"/>
                      <a:pt x="1" y="45187"/>
                    </a:cubicBezTo>
                    <a:close/>
                  </a:path>
                </a:pathLst>
              </a:custGeom>
              <a:noFill/>
              <a:ln cap="flat" cmpd="sng" w="9525">
                <a:solidFill>
                  <a:srgbClr val="8FA1AF"/>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42"/>
              <p:cNvSpPr/>
              <p:nvPr/>
            </p:nvSpPr>
            <p:spPr>
              <a:xfrm>
                <a:off x="7080441" y="2430686"/>
                <a:ext cx="152860" cy="185938"/>
              </a:xfrm>
              <a:custGeom>
                <a:rect b="b" l="l" r="r" t="t"/>
                <a:pathLst>
                  <a:path extrusionOk="0" fill="none" h="53469" w="43957">
                    <a:moveTo>
                      <a:pt x="1" y="1"/>
                    </a:moveTo>
                    <a:lnTo>
                      <a:pt x="1" y="53469"/>
                    </a:lnTo>
                    <a:lnTo>
                      <a:pt x="5668" y="53469"/>
                    </a:lnTo>
                    <a:cubicBezTo>
                      <a:pt x="8445" y="53456"/>
                      <a:pt x="10845" y="51521"/>
                      <a:pt x="11448" y="48819"/>
                    </a:cubicBezTo>
                    <a:cubicBezTo>
                      <a:pt x="11762" y="47450"/>
                      <a:pt x="12165" y="46118"/>
                      <a:pt x="12655" y="44811"/>
                    </a:cubicBezTo>
                    <a:cubicBezTo>
                      <a:pt x="15319" y="37724"/>
                      <a:pt x="19503" y="31302"/>
                      <a:pt x="25120" y="25723"/>
                    </a:cubicBezTo>
                    <a:cubicBezTo>
                      <a:pt x="33703" y="17191"/>
                      <a:pt x="39722" y="8319"/>
                      <a:pt x="43956" y="1"/>
                    </a:cubicBezTo>
                    <a:close/>
                  </a:path>
                </a:pathLst>
              </a:custGeom>
              <a:noFill/>
              <a:ln cap="flat" cmpd="sng" w="9525">
                <a:solidFill>
                  <a:srgbClr val="374F66"/>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0" name="Google Shape;200;p42"/>
              <p:cNvGrpSpPr/>
              <p:nvPr/>
            </p:nvGrpSpPr>
            <p:grpSpPr>
              <a:xfrm>
                <a:off x="6836957" y="2068734"/>
                <a:ext cx="461892" cy="721067"/>
                <a:chOff x="6836957" y="2068734"/>
                <a:chExt cx="461892" cy="721067"/>
              </a:xfrm>
            </p:grpSpPr>
            <p:sp>
              <p:nvSpPr>
                <p:cNvPr id="201" name="Google Shape;201;p42"/>
                <p:cNvSpPr/>
                <p:nvPr/>
              </p:nvSpPr>
              <p:spPr>
                <a:xfrm>
                  <a:off x="6996059" y="2711098"/>
                  <a:ext cx="143729" cy="78703"/>
                </a:xfrm>
                <a:custGeom>
                  <a:rect b="b" l="l" r="r" t="t"/>
                  <a:pathLst>
                    <a:path extrusionOk="0" fill="none" h="22632" w="41331">
                      <a:moveTo>
                        <a:pt x="20659" y="22632"/>
                      </a:moveTo>
                      <a:lnTo>
                        <a:pt x="20659" y="22632"/>
                      </a:lnTo>
                      <a:cubicBezTo>
                        <a:pt x="19252" y="22632"/>
                        <a:pt x="1" y="15658"/>
                        <a:pt x="1" y="5253"/>
                      </a:cubicBezTo>
                      <a:lnTo>
                        <a:pt x="1" y="0"/>
                      </a:lnTo>
                      <a:lnTo>
                        <a:pt x="41318" y="0"/>
                      </a:lnTo>
                      <a:lnTo>
                        <a:pt x="41318" y="5253"/>
                      </a:lnTo>
                      <a:cubicBezTo>
                        <a:pt x="41330" y="14125"/>
                        <a:pt x="22079" y="22632"/>
                        <a:pt x="20659" y="22632"/>
                      </a:cubicBezTo>
                      <a:close/>
                    </a:path>
                  </a:pathLst>
                </a:custGeom>
                <a:noFill/>
                <a:ln cap="flat" cmpd="sng" w="9525">
                  <a:solidFill>
                    <a:srgbClr val="E3E7EA"/>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42"/>
                <p:cNvSpPr/>
                <p:nvPr/>
              </p:nvSpPr>
              <p:spPr>
                <a:xfrm>
                  <a:off x="6996059" y="2647693"/>
                  <a:ext cx="143683" cy="88753"/>
                </a:xfrm>
                <a:custGeom>
                  <a:rect b="b" l="l" r="r" t="t"/>
                  <a:pathLst>
                    <a:path extrusionOk="0" fill="none" h="25522" w="41318">
                      <a:moveTo>
                        <a:pt x="667" y="0"/>
                      </a:moveTo>
                      <a:lnTo>
                        <a:pt x="40652" y="0"/>
                      </a:lnTo>
                      <a:cubicBezTo>
                        <a:pt x="41016" y="0"/>
                        <a:pt x="41318" y="980"/>
                        <a:pt x="41318" y="2199"/>
                      </a:cubicBezTo>
                      <a:lnTo>
                        <a:pt x="41318" y="23323"/>
                      </a:lnTo>
                      <a:cubicBezTo>
                        <a:pt x="41318" y="24542"/>
                        <a:pt x="41016" y="25522"/>
                        <a:pt x="40652" y="25522"/>
                      </a:cubicBezTo>
                      <a:lnTo>
                        <a:pt x="667" y="25522"/>
                      </a:lnTo>
                      <a:cubicBezTo>
                        <a:pt x="302" y="25522"/>
                        <a:pt x="1" y="24542"/>
                        <a:pt x="1" y="23323"/>
                      </a:cubicBezTo>
                      <a:lnTo>
                        <a:pt x="1" y="2187"/>
                      </a:lnTo>
                      <a:cubicBezTo>
                        <a:pt x="1" y="980"/>
                        <a:pt x="302" y="0"/>
                        <a:pt x="667" y="0"/>
                      </a:cubicBezTo>
                      <a:close/>
                    </a:path>
                  </a:pathLst>
                </a:custGeom>
                <a:noFill/>
                <a:ln cap="flat" cmpd="sng" w="9525">
                  <a:solidFill>
                    <a:srgbClr val="E3E7EA"/>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42"/>
                <p:cNvSpPr/>
                <p:nvPr/>
              </p:nvSpPr>
              <p:spPr>
                <a:xfrm>
                  <a:off x="6990467" y="2723683"/>
                  <a:ext cx="154870" cy="12721"/>
                </a:xfrm>
                <a:custGeom>
                  <a:rect b="b" l="l" r="r" t="t"/>
                  <a:pathLst>
                    <a:path extrusionOk="0" fill="none" h="3658" w="44535">
                      <a:moveTo>
                        <a:pt x="327" y="0"/>
                      </a:moveTo>
                      <a:lnTo>
                        <a:pt x="44207" y="0"/>
                      </a:lnTo>
                      <a:cubicBezTo>
                        <a:pt x="44383" y="0"/>
                        <a:pt x="44534" y="139"/>
                        <a:pt x="44534" y="327"/>
                      </a:cubicBezTo>
                      <a:lnTo>
                        <a:pt x="44534" y="3343"/>
                      </a:lnTo>
                      <a:cubicBezTo>
                        <a:pt x="44534" y="3519"/>
                        <a:pt x="44383" y="3657"/>
                        <a:pt x="44207" y="3657"/>
                      </a:cubicBezTo>
                      <a:lnTo>
                        <a:pt x="327" y="3657"/>
                      </a:lnTo>
                      <a:cubicBezTo>
                        <a:pt x="151" y="3657"/>
                        <a:pt x="0" y="3519"/>
                        <a:pt x="0" y="3343"/>
                      </a:cubicBezTo>
                      <a:lnTo>
                        <a:pt x="0" y="327"/>
                      </a:lnTo>
                      <a:cubicBezTo>
                        <a:pt x="0" y="139"/>
                        <a:pt x="151" y="0"/>
                        <a:pt x="327" y="0"/>
                      </a:cubicBezTo>
                      <a:close/>
                    </a:path>
                  </a:pathLst>
                </a:custGeom>
                <a:noFill/>
                <a:ln cap="flat" cmpd="sng" w="9525">
                  <a:solidFill>
                    <a:srgbClr val="EEF0F2"/>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2"/>
                <p:cNvSpPr/>
                <p:nvPr/>
              </p:nvSpPr>
              <p:spPr>
                <a:xfrm>
                  <a:off x="6990467" y="2698339"/>
                  <a:ext cx="154870" cy="12762"/>
                </a:xfrm>
                <a:custGeom>
                  <a:rect b="b" l="l" r="r" t="t"/>
                  <a:pathLst>
                    <a:path extrusionOk="0" fill="none" h="3670" w="44535">
                      <a:moveTo>
                        <a:pt x="42700" y="3669"/>
                      </a:moveTo>
                      <a:lnTo>
                        <a:pt x="1835" y="3669"/>
                      </a:lnTo>
                      <a:cubicBezTo>
                        <a:pt x="830" y="3657"/>
                        <a:pt x="13" y="2840"/>
                        <a:pt x="0" y="1835"/>
                      </a:cubicBezTo>
                      <a:lnTo>
                        <a:pt x="0" y="1835"/>
                      </a:lnTo>
                      <a:cubicBezTo>
                        <a:pt x="13" y="817"/>
                        <a:pt x="830" y="0"/>
                        <a:pt x="1835" y="0"/>
                      </a:cubicBezTo>
                      <a:lnTo>
                        <a:pt x="42700" y="0"/>
                      </a:lnTo>
                      <a:cubicBezTo>
                        <a:pt x="43717" y="0"/>
                        <a:pt x="44534" y="817"/>
                        <a:pt x="44534" y="1835"/>
                      </a:cubicBezTo>
                      <a:lnTo>
                        <a:pt x="44534" y="1835"/>
                      </a:lnTo>
                      <a:cubicBezTo>
                        <a:pt x="44534" y="2840"/>
                        <a:pt x="43717" y="3657"/>
                        <a:pt x="42700" y="3669"/>
                      </a:cubicBezTo>
                      <a:close/>
                    </a:path>
                  </a:pathLst>
                </a:custGeom>
                <a:noFill/>
                <a:ln cap="flat" cmpd="sng" w="9525">
                  <a:solidFill>
                    <a:srgbClr val="EEF0F2"/>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42"/>
                <p:cNvSpPr/>
                <p:nvPr/>
              </p:nvSpPr>
              <p:spPr>
                <a:xfrm>
                  <a:off x="6990467" y="2647648"/>
                  <a:ext cx="154870" cy="12762"/>
                </a:xfrm>
                <a:custGeom>
                  <a:rect b="b" l="l" r="r" t="t"/>
                  <a:pathLst>
                    <a:path extrusionOk="0" fill="none" h="3670" w="44535">
                      <a:moveTo>
                        <a:pt x="42700" y="3670"/>
                      </a:moveTo>
                      <a:lnTo>
                        <a:pt x="1835" y="3670"/>
                      </a:lnTo>
                      <a:cubicBezTo>
                        <a:pt x="830" y="3670"/>
                        <a:pt x="13" y="2853"/>
                        <a:pt x="0" y="1835"/>
                      </a:cubicBezTo>
                      <a:lnTo>
                        <a:pt x="0" y="1835"/>
                      </a:lnTo>
                      <a:cubicBezTo>
                        <a:pt x="13" y="830"/>
                        <a:pt x="830" y="13"/>
                        <a:pt x="1835" y="1"/>
                      </a:cubicBezTo>
                      <a:lnTo>
                        <a:pt x="42700" y="1"/>
                      </a:lnTo>
                      <a:cubicBezTo>
                        <a:pt x="43717" y="13"/>
                        <a:pt x="44534" y="830"/>
                        <a:pt x="44534" y="1835"/>
                      </a:cubicBezTo>
                      <a:lnTo>
                        <a:pt x="44534" y="1835"/>
                      </a:lnTo>
                      <a:cubicBezTo>
                        <a:pt x="44534" y="2853"/>
                        <a:pt x="43717" y="3670"/>
                        <a:pt x="42700" y="3670"/>
                      </a:cubicBezTo>
                      <a:close/>
                    </a:path>
                  </a:pathLst>
                </a:custGeom>
                <a:noFill/>
                <a:ln cap="flat" cmpd="sng" w="9525">
                  <a:solidFill>
                    <a:srgbClr val="EEF0F2"/>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2"/>
                <p:cNvSpPr/>
                <p:nvPr/>
              </p:nvSpPr>
              <p:spPr>
                <a:xfrm>
                  <a:off x="6990467" y="2672992"/>
                  <a:ext cx="154870" cy="12766"/>
                </a:xfrm>
                <a:custGeom>
                  <a:rect b="b" l="l" r="r" t="t"/>
                  <a:pathLst>
                    <a:path extrusionOk="0" fill="none" h="3671" w="44535">
                      <a:moveTo>
                        <a:pt x="42700" y="3670"/>
                      </a:moveTo>
                      <a:lnTo>
                        <a:pt x="1835" y="3670"/>
                      </a:lnTo>
                      <a:cubicBezTo>
                        <a:pt x="817" y="3670"/>
                        <a:pt x="0" y="2841"/>
                        <a:pt x="0" y="1836"/>
                      </a:cubicBezTo>
                      <a:lnTo>
                        <a:pt x="0" y="1836"/>
                      </a:lnTo>
                      <a:cubicBezTo>
                        <a:pt x="13" y="818"/>
                        <a:pt x="830" y="1"/>
                        <a:pt x="1835" y="1"/>
                      </a:cubicBezTo>
                      <a:lnTo>
                        <a:pt x="42700" y="1"/>
                      </a:lnTo>
                      <a:cubicBezTo>
                        <a:pt x="43717" y="1"/>
                        <a:pt x="44534" y="818"/>
                        <a:pt x="44534" y="1836"/>
                      </a:cubicBezTo>
                      <a:lnTo>
                        <a:pt x="44534" y="1836"/>
                      </a:lnTo>
                      <a:cubicBezTo>
                        <a:pt x="44534" y="2841"/>
                        <a:pt x="43717" y="3670"/>
                        <a:pt x="42700" y="3670"/>
                      </a:cubicBezTo>
                      <a:close/>
                    </a:path>
                  </a:pathLst>
                </a:custGeom>
                <a:noFill/>
                <a:ln cap="flat" cmpd="sng" w="9525">
                  <a:solidFill>
                    <a:srgbClr val="EEF0F2"/>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42"/>
                <p:cNvSpPr/>
                <p:nvPr/>
              </p:nvSpPr>
              <p:spPr>
                <a:xfrm>
                  <a:off x="6836957" y="2068734"/>
                  <a:ext cx="461892" cy="589756"/>
                </a:xfrm>
                <a:custGeom>
                  <a:rect b="b" l="l" r="r" t="t"/>
                  <a:pathLst>
                    <a:path extrusionOk="0" fill="none" h="169592" w="132823">
                      <a:moveTo>
                        <a:pt x="132307" y="74442"/>
                      </a:moveTo>
                      <a:cubicBezTo>
                        <a:pt x="132332" y="74278"/>
                        <a:pt x="132345" y="74127"/>
                        <a:pt x="132357" y="73977"/>
                      </a:cubicBezTo>
                      <a:cubicBezTo>
                        <a:pt x="132408" y="73562"/>
                        <a:pt x="132458" y="73135"/>
                        <a:pt x="132496" y="72720"/>
                      </a:cubicBezTo>
                      <a:cubicBezTo>
                        <a:pt x="132533" y="72343"/>
                        <a:pt x="132558" y="71991"/>
                        <a:pt x="132584" y="71639"/>
                      </a:cubicBezTo>
                      <a:cubicBezTo>
                        <a:pt x="132584" y="71577"/>
                        <a:pt x="132596" y="71501"/>
                        <a:pt x="132609" y="71438"/>
                      </a:cubicBezTo>
                      <a:cubicBezTo>
                        <a:pt x="132759" y="69754"/>
                        <a:pt x="132822" y="68071"/>
                        <a:pt x="132797" y="66387"/>
                      </a:cubicBezTo>
                      <a:cubicBezTo>
                        <a:pt x="132797" y="29719"/>
                        <a:pt x="103079" y="1"/>
                        <a:pt x="66411" y="1"/>
                      </a:cubicBezTo>
                      <a:cubicBezTo>
                        <a:pt x="29744" y="1"/>
                        <a:pt x="25" y="29719"/>
                        <a:pt x="25" y="66387"/>
                      </a:cubicBezTo>
                      <a:cubicBezTo>
                        <a:pt x="0" y="68071"/>
                        <a:pt x="63" y="69754"/>
                        <a:pt x="214" y="71438"/>
                      </a:cubicBezTo>
                      <a:cubicBezTo>
                        <a:pt x="214" y="71501"/>
                        <a:pt x="226" y="71577"/>
                        <a:pt x="239" y="71639"/>
                      </a:cubicBezTo>
                      <a:cubicBezTo>
                        <a:pt x="264" y="71991"/>
                        <a:pt x="289" y="72343"/>
                        <a:pt x="327" y="72720"/>
                      </a:cubicBezTo>
                      <a:cubicBezTo>
                        <a:pt x="365" y="73135"/>
                        <a:pt x="415" y="73562"/>
                        <a:pt x="465" y="73977"/>
                      </a:cubicBezTo>
                      <a:cubicBezTo>
                        <a:pt x="478" y="74127"/>
                        <a:pt x="490" y="74278"/>
                        <a:pt x="515" y="74442"/>
                      </a:cubicBezTo>
                      <a:cubicBezTo>
                        <a:pt x="528" y="74617"/>
                        <a:pt x="553" y="74806"/>
                        <a:pt x="578" y="74994"/>
                      </a:cubicBezTo>
                      <a:cubicBezTo>
                        <a:pt x="2187" y="87887"/>
                        <a:pt x="8306" y="113182"/>
                        <a:pt x="31390" y="136140"/>
                      </a:cubicBezTo>
                      <a:cubicBezTo>
                        <a:pt x="35926" y="140652"/>
                        <a:pt x="39545" y="146030"/>
                        <a:pt x="41782" y="152036"/>
                      </a:cubicBezTo>
                      <a:cubicBezTo>
                        <a:pt x="42775" y="154650"/>
                        <a:pt x="43164" y="157176"/>
                        <a:pt x="43177" y="158985"/>
                      </a:cubicBezTo>
                      <a:cubicBezTo>
                        <a:pt x="43202" y="166299"/>
                        <a:pt x="42976" y="169591"/>
                        <a:pt x="66411" y="169591"/>
                      </a:cubicBezTo>
                      <a:cubicBezTo>
                        <a:pt x="89834" y="169591"/>
                        <a:pt x="89621" y="166286"/>
                        <a:pt x="89646" y="158985"/>
                      </a:cubicBezTo>
                      <a:cubicBezTo>
                        <a:pt x="89646" y="157176"/>
                        <a:pt x="90048" y="154650"/>
                        <a:pt x="91041" y="152036"/>
                      </a:cubicBezTo>
                      <a:cubicBezTo>
                        <a:pt x="93277" y="146042"/>
                        <a:pt x="96896" y="140652"/>
                        <a:pt x="101433" y="136140"/>
                      </a:cubicBezTo>
                      <a:cubicBezTo>
                        <a:pt x="124516" y="113182"/>
                        <a:pt x="130636" y="87887"/>
                        <a:pt x="132244" y="74994"/>
                      </a:cubicBezTo>
                      <a:cubicBezTo>
                        <a:pt x="132269" y="74806"/>
                        <a:pt x="132295" y="74617"/>
                        <a:pt x="132307" y="74442"/>
                      </a:cubicBezTo>
                      <a:close/>
                    </a:path>
                  </a:pathLst>
                </a:custGeom>
                <a:noFill/>
                <a:ln cap="flat" cmpd="sng" w="9525">
                  <a:solidFill>
                    <a:srgbClr val="FEFEFE"/>
                  </a:solidFill>
                  <a:prstDash val="solid"/>
                  <a:miter lim="1256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3"/>
          <p:cNvSpPr txBox="1"/>
          <p:nvPr/>
        </p:nvSpPr>
        <p:spPr>
          <a:xfrm>
            <a:off x="721225" y="310750"/>
            <a:ext cx="4629300" cy="94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AB40"/>
                </a:solidFill>
                <a:latin typeface="Proxima Nova Semibold"/>
                <a:ea typeface="Proxima Nova Semibold"/>
                <a:cs typeface="Proxima Nova Semibold"/>
                <a:sym typeface="Proxima Nova Semibold"/>
              </a:rPr>
              <a:t>Boeing Frontiers:</a:t>
            </a:r>
            <a:endParaRPr sz="2400">
              <a:solidFill>
                <a:srgbClr val="FFAB40"/>
              </a:solidFill>
              <a:latin typeface="Proxima Nova Semibold"/>
              <a:ea typeface="Proxima Nova Semibold"/>
              <a:cs typeface="Proxima Nova Semibold"/>
              <a:sym typeface="Proxima Nova Semibold"/>
            </a:endParaRPr>
          </a:p>
          <a:p>
            <a:pPr indent="0" lvl="0" marL="0" rtl="0" algn="ctr">
              <a:spcBef>
                <a:spcPts val="0"/>
              </a:spcBef>
              <a:spcAft>
                <a:spcPts val="0"/>
              </a:spcAft>
              <a:buNone/>
            </a:pPr>
            <a:r>
              <a:rPr lang="en" sz="2400">
                <a:solidFill>
                  <a:srgbClr val="FFAB40"/>
                </a:solidFill>
                <a:latin typeface="Proxima Nova Semibold"/>
                <a:ea typeface="Proxima Nova Semibold"/>
                <a:cs typeface="Proxima Nova Semibold"/>
                <a:sym typeface="Proxima Nova Semibold"/>
              </a:rPr>
              <a:t>Connecting Interns with Mentors</a:t>
            </a:r>
            <a:endParaRPr sz="2400">
              <a:solidFill>
                <a:srgbClr val="FFAB40"/>
              </a:solidFill>
              <a:latin typeface="Proxima Nova Semibold"/>
              <a:ea typeface="Proxima Nova Semibold"/>
              <a:cs typeface="Proxima Nova Semibold"/>
              <a:sym typeface="Proxima Nova Semibold"/>
            </a:endParaRPr>
          </a:p>
        </p:txBody>
      </p:sp>
      <p:sp>
        <p:nvSpPr>
          <p:cNvPr id="213" name="Google Shape;213;p43"/>
          <p:cNvSpPr txBox="1"/>
          <p:nvPr/>
        </p:nvSpPr>
        <p:spPr>
          <a:xfrm>
            <a:off x="218600" y="1252150"/>
            <a:ext cx="4946400" cy="3452400"/>
          </a:xfrm>
          <a:prstGeom prst="rect">
            <a:avLst/>
          </a:prstGeom>
          <a:noFill/>
          <a:ln>
            <a:noFill/>
          </a:ln>
        </p:spPr>
        <p:txBody>
          <a:bodyPr anchorCtr="0" anchor="t" bIns="91425" lIns="91425" spcFirstLastPara="1" rIns="91425" wrap="square" tIns="91425">
            <a:noAutofit/>
          </a:bodyPr>
          <a:lstStyle/>
          <a:p>
            <a:pPr indent="-323850" lvl="0" marL="457200" rtl="0" algn="l">
              <a:lnSpc>
                <a:spcPct val="150000"/>
              </a:lnSpc>
              <a:spcBef>
                <a:spcPts val="0"/>
              </a:spcBef>
              <a:spcAft>
                <a:spcPts val="0"/>
              </a:spcAft>
              <a:buClr>
                <a:srgbClr val="FFFFFF"/>
              </a:buClr>
              <a:buSzPts val="1500"/>
              <a:buFont typeface="Times New Roman"/>
              <a:buChar char="●"/>
            </a:pPr>
            <a:r>
              <a:rPr lang="en" sz="1500">
                <a:solidFill>
                  <a:srgbClr val="FFFFFF"/>
                </a:solidFill>
                <a:latin typeface="Times New Roman"/>
                <a:ea typeface="Times New Roman"/>
                <a:cs typeface="Times New Roman"/>
                <a:sym typeface="Times New Roman"/>
              </a:rPr>
              <a:t>Social Networking Platform for employees and interns.</a:t>
            </a:r>
            <a:endParaRPr sz="1500">
              <a:solidFill>
                <a:srgbClr val="FFFFFF"/>
              </a:solidFill>
              <a:latin typeface="Times New Roman"/>
              <a:ea typeface="Times New Roman"/>
              <a:cs typeface="Times New Roman"/>
              <a:sym typeface="Times New Roman"/>
            </a:endParaRPr>
          </a:p>
          <a:p>
            <a:pPr indent="-304800" lvl="1" marL="9144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Auto matching System: Recommends employees to interns based on interest areas</a:t>
            </a:r>
            <a:endParaRPr sz="1200">
              <a:solidFill>
                <a:srgbClr val="FFFFFF"/>
              </a:solidFill>
              <a:latin typeface="Times New Roman"/>
              <a:ea typeface="Times New Roman"/>
              <a:cs typeface="Times New Roman"/>
              <a:sym typeface="Times New Roman"/>
            </a:endParaRPr>
          </a:p>
          <a:p>
            <a:pPr indent="-304800" lvl="1" marL="9144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Match potential mentors/interns based on a search criteria</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Department</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Job title</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Past experiences</a:t>
            </a:r>
            <a:endParaRPr sz="1200">
              <a:solidFill>
                <a:srgbClr val="FFFFFF"/>
              </a:solidFill>
              <a:latin typeface="Times New Roman"/>
              <a:ea typeface="Times New Roman"/>
              <a:cs typeface="Times New Roman"/>
              <a:sym typeface="Times New Roman"/>
            </a:endParaRPr>
          </a:p>
          <a:p>
            <a:pPr indent="-304800" lvl="1" marL="9144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Facilitated communication between Mentors and Students</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Instant Messaging</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Group Chats</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Notifications</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Schedule Meetings</a:t>
            </a:r>
            <a:endParaRPr sz="1200">
              <a:solidFill>
                <a:srgbClr val="FFFFFF"/>
              </a:solidFill>
              <a:latin typeface="Times New Roman"/>
              <a:ea typeface="Times New Roman"/>
              <a:cs typeface="Times New Roman"/>
              <a:sym typeface="Times New Roman"/>
            </a:endParaRPr>
          </a:p>
          <a:p>
            <a:pPr indent="-304800" lvl="2" marL="1371600" rtl="0" algn="l">
              <a:lnSpc>
                <a:spcPct val="150000"/>
              </a:lnSpc>
              <a:spcBef>
                <a:spcPts val="0"/>
              </a:spcBef>
              <a:spcAft>
                <a:spcPts val="0"/>
              </a:spcAft>
              <a:buClr>
                <a:srgbClr val="FFFFFF"/>
              </a:buClr>
              <a:buSzPts val="1200"/>
              <a:buFont typeface="Times New Roman"/>
              <a:buChar char="■"/>
            </a:pPr>
            <a:r>
              <a:rPr lang="en" sz="1200">
                <a:solidFill>
                  <a:srgbClr val="FFFFFF"/>
                </a:solidFill>
                <a:latin typeface="Times New Roman"/>
                <a:ea typeface="Times New Roman"/>
                <a:cs typeface="Times New Roman"/>
                <a:sym typeface="Times New Roman"/>
              </a:rPr>
              <a:t>Mobile Support</a:t>
            </a:r>
            <a:endParaRPr sz="1200">
              <a:solidFill>
                <a:srgbClr val="FFFFFF"/>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t/>
            </a:r>
            <a:endParaRPr sz="1200">
              <a:solidFill>
                <a:srgbClr val="FFFFFF"/>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t/>
            </a:r>
            <a:endParaRPr>
              <a:solidFill>
                <a:srgbClr val="FFFFFF"/>
              </a:solidFill>
              <a:latin typeface="Times New Roman"/>
              <a:ea typeface="Times New Roman"/>
              <a:cs typeface="Times New Roman"/>
              <a:sym typeface="Times New Roman"/>
            </a:endParaRPr>
          </a:p>
        </p:txBody>
      </p:sp>
      <p:pic>
        <p:nvPicPr>
          <p:cNvPr id="214" name="Google Shape;214;p43"/>
          <p:cNvPicPr preferRelativeResize="0"/>
          <p:nvPr/>
        </p:nvPicPr>
        <p:blipFill>
          <a:blip r:embed="rId3">
            <a:alphaModFix/>
          </a:blip>
          <a:stretch>
            <a:fillRect/>
          </a:stretch>
        </p:blipFill>
        <p:spPr>
          <a:xfrm>
            <a:off x="5350525" y="1748350"/>
            <a:ext cx="3544025" cy="2291800"/>
          </a:xfrm>
          <a:prstGeom prst="rect">
            <a:avLst/>
          </a:prstGeom>
          <a:noFill/>
          <a:ln>
            <a:noFill/>
          </a:ln>
          <a:effectLst>
            <a:outerShdw blurRad="885825" rotWithShape="0" algn="bl" dir="21000000" dist="228600">
              <a:srgbClr val="000000">
                <a:alpha val="56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4"/>
          <p:cNvSpPr txBox="1"/>
          <p:nvPr>
            <p:ph type="title"/>
          </p:nvPr>
        </p:nvSpPr>
        <p:spPr>
          <a:xfrm>
            <a:off x="2257350" y="445025"/>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Student Survey Data</a:t>
            </a:r>
            <a:endParaRPr/>
          </a:p>
        </p:txBody>
      </p:sp>
      <p:pic>
        <p:nvPicPr>
          <p:cNvPr id="220" name="Google Shape;220;p44"/>
          <p:cNvPicPr preferRelativeResize="0"/>
          <p:nvPr/>
        </p:nvPicPr>
        <p:blipFill>
          <a:blip r:embed="rId3">
            <a:alphaModFix/>
          </a:blip>
          <a:stretch>
            <a:fillRect/>
          </a:stretch>
        </p:blipFill>
        <p:spPr>
          <a:xfrm>
            <a:off x="378201" y="1088775"/>
            <a:ext cx="3831752" cy="1632049"/>
          </a:xfrm>
          <a:prstGeom prst="rect">
            <a:avLst/>
          </a:prstGeom>
          <a:noFill/>
          <a:ln>
            <a:noFill/>
          </a:ln>
        </p:spPr>
      </p:pic>
      <p:pic>
        <p:nvPicPr>
          <p:cNvPr id="221" name="Google Shape;221;p44"/>
          <p:cNvPicPr preferRelativeResize="0"/>
          <p:nvPr/>
        </p:nvPicPr>
        <p:blipFill>
          <a:blip r:embed="rId4">
            <a:alphaModFix/>
          </a:blip>
          <a:stretch>
            <a:fillRect/>
          </a:stretch>
        </p:blipFill>
        <p:spPr>
          <a:xfrm>
            <a:off x="4618975" y="1072850"/>
            <a:ext cx="3576899" cy="1663900"/>
          </a:xfrm>
          <a:prstGeom prst="rect">
            <a:avLst/>
          </a:prstGeom>
          <a:noFill/>
          <a:ln>
            <a:noFill/>
          </a:ln>
        </p:spPr>
      </p:pic>
      <p:sp>
        <p:nvSpPr>
          <p:cNvPr id="222" name="Google Shape;222;p44"/>
          <p:cNvSpPr txBox="1"/>
          <p:nvPr/>
        </p:nvSpPr>
        <p:spPr>
          <a:xfrm>
            <a:off x="378200" y="2939925"/>
            <a:ext cx="40911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1"/>
                </a:solidFill>
              </a:rPr>
              <a:t>“I think the best way to improve the networking experience is to allow the intern to search for the particular person they want to reach out to rather than asking Charlie for a list of people. It is not difficult for the interns, but it adds a lot of time for Charlie and other coordinators across the nation.”</a:t>
            </a:r>
            <a:endParaRPr>
              <a:solidFill>
                <a:schemeClr val="accent1"/>
              </a:solidFill>
            </a:endParaRPr>
          </a:p>
          <a:p>
            <a:pPr indent="0" lvl="0" marL="0" rtl="0" algn="l">
              <a:spcBef>
                <a:spcPts val="0"/>
              </a:spcBef>
              <a:spcAft>
                <a:spcPts val="0"/>
              </a:spcAft>
              <a:buNone/>
            </a:pPr>
            <a:r>
              <a:t/>
            </a:r>
            <a:endParaRPr>
              <a:solidFill>
                <a:schemeClr val="accent1"/>
              </a:solidFill>
            </a:endParaRPr>
          </a:p>
          <a:p>
            <a:pPr indent="-317500" lvl="0" marL="457200" rtl="0" algn="l">
              <a:spcBef>
                <a:spcPts val="0"/>
              </a:spcBef>
              <a:spcAft>
                <a:spcPts val="0"/>
              </a:spcAft>
              <a:buClr>
                <a:schemeClr val="accent1"/>
              </a:buClr>
              <a:buSzPts val="1400"/>
              <a:buChar char="-"/>
            </a:pPr>
            <a:r>
              <a:rPr lang="en">
                <a:solidFill>
                  <a:schemeClr val="accent1"/>
                </a:solidFill>
              </a:rPr>
              <a:t>Anonymous Intern</a:t>
            </a:r>
            <a:endParaRPr>
              <a:solidFill>
                <a:schemeClr val="accent1"/>
              </a:solidFill>
            </a:endParaRPr>
          </a:p>
        </p:txBody>
      </p:sp>
      <p:sp>
        <p:nvSpPr>
          <p:cNvPr id="223" name="Google Shape;223;p44"/>
          <p:cNvSpPr txBox="1"/>
          <p:nvPr/>
        </p:nvSpPr>
        <p:spPr>
          <a:xfrm>
            <a:off x="4909238" y="3089225"/>
            <a:ext cx="37389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AB40"/>
                </a:solidFill>
              </a:rPr>
              <a:t>“I don't think networking is very easy because I have tried to network with people, and they are either unavailable or don't reply. The back and forth emailing situation isn't always the best.”</a:t>
            </a:r>
            <a:endParaRPr>
              <a:solidFill>
                <a:srgbClr val="FFAB40"/>
              </a:solidFill>
            </a:endParaRPr>
          </a:p>
          <a:p>
            <a:pPr indent="0" lvl="0" marL="0" rtl="0" algn="l">
              <a:spcBef>
                <a:spcPts val="0"/>
              </a:spcBef>
              <a:spcAft>
                <a:spcPts val="0"/>
              </a:spcAft>
              <a:buNone/>
            </a:pPr>
            <a:r>
              <a:t/>
            </a:r>
            <a:endParaRPr>
              <a:solidFill>
                <a:srgbClr val="FFAB40"/>
              </a:solidFill>
            </a:endParaRPr>
          </a:p>
          <a:p>
            <a:pPr indent="-317500" lvl="0" marL="457200" rtl="0" algn="l">
              <a:spcBef>
                <a:spcPts val="0"/>
              </a:spcBef>
              <a:spcAft>
                <a:spcPts val="0"/>
              </a:spcAft>
              <a:buClr>
                <a:schemeClr val="accent1"/>
              </a:buClr>
              <a:buSzPts val="1400"/>
              <a:buChar char="-"/>
            </a:pPr>
            <a:r>
              <a:rPr lang="en">
                <a:solidFill>
                  <a:schemeClr val="accent1"/>
                </a:solidFill>
              </a:rPr>
              <a:t>Anonymous Intern</a:t>
            </a:r>
            <a:endParaRPr>
              <a:solidFill>
                <a:srgbClr val="FFAB4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5"/>
          <p:cNvSpPr txBox="1"/>
          <p:nvPr>
            <p:ph type="title"/>
          </p:nvPr>
        </p:nvSpPr>
        <p:spPr>
          <a:xfrm>
            <a:off x="2466450" y="133400"/>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Employee</a:t>
            </a:r>
            <a:r>
              <a:rPr lang="en"/>
              <a:t> Survey Data</a:t>
            </a:r>
            <a:endParaRPr/>
          </a:p>
        </p:txBody>
      </p:sp>
      <p:sp>
        <p:nvSpPr>
          <p:cNvPr id="229" name="Google Shape;229;p45"/>
          <p:cNvSpPr txBox="1"/>
          <p:nvPr/>
        </p:nvSpPr>
        <p:spPr>
          <a:xfrm>
            <a:off x="330600" y="3289725"/>
            <a:ext cx="35829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accent1"/>
                </a:solidFill>
              </a:rPr>
              <a:t>“One of the main ways I have been introduced to interns is through mutual connections in Boeing. However, I feel this is a lucky coincidence and there aren’t sustained resources/databases…..”</a:t>
            </a:r>
            <a:endParaRPr sz="1300">
              <a:solidFill>
                <a:schemeClr val="accent1"/>
              </a:solidFill>
            </a:endParaRPr>
          </a:p>
          <a:p>
            <a:pPr indent="0" lvl="0" marL="457200" rtl="0" algn="l">
              <a:spcBef>
                <a:spcPts val="0"/>
              </a:spcBef>
              <a:spcAft>
                <a:spcPts val="0"/>
              </a:spcAft>
              <a:buNone/>
            </a:pPr>
            <a:r>
              <a:t/>
            </a:r>
            <a:endParaRPr sz="1300">
              <a:solidFill>
                <a:schemeClr val="accent1"/>
              </a:solidFill>
            </a:endParaRPr>
          </a:p>
          <a:p>
            <a:pPr indent="-311150" lvl="0" marL="457200" rtl="0" algn="l">
              <a:spcBef>
                <a:spcPts val="0"/>
              </a:spcBef>
              <a:spcAft>
                <a:spcPts val="0"/>
              </a:spcAft>
              <a:buClr>
                <a:schemeClr val="accent1"/>
              </a:buClr>
              <a:buSzPts val="1300"/>
              <a:buChar char="-"/>
            </a:pPr>
            <a:r>
              <a:rPr lang="en" sz="1300">
                <a:solidFill>
                  <a:schemeClr val="accent1"/>
                </a:solidFill>
              </a:rPr>
              <a:t>Anonymous Employee</a:t>
            </a:r>
            <a:endParaRPr sz="1300">
              <a:solidFill>
                <a:schemeClr val="accent1"/>
              </a:solidFill>
            </a:endParaRPr>
          </a:p>
        </p:txBody>
      </p:sp>
      <p:sp>
        <p:nvSpPr>
          <p:cNvPr id="230" name="Google Shape;230;p45"/>
          <p:cNvSpPr txBox="1"/>
          <p:nvPr/>
        </p:nvSpPr>
        <p:spPr>
          <a:xfrm>
            <a:off x="4481875" y="3289725"/>
            <a:ext cx="3814200" cy="2059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200">
                <a:solidFill>
                  <a:srgbClr val="FFAB40"/>
                </a:solidFill>
              </a:rPr>
              <a:t>“I’ve had instances where I referred a HS intern to someone else and the fact they were external made the person hesitant to connect/respond. So, if there was a way to tangentially prove association with Boeing even as a HS intern that would be an improvement.”</a:t>
            </a:r>
            <a:endParaRPr sz="1200">
              <a:solidFill>
                <a:srgbClr val="FFAB40"/>
              </a:solidFill>
            </a:endParaRPr>
          </a:p>
          <a:p>
            <a:pPr indent="0" lvl="0" marL="0" rtl="0" algn="l">
              <a:lnSpc>
                <a:spcPct val="100000"/>
              </a:lnSpc>
              <a:spcBef>
                <a:spcPts val="0"/>
              </a:spcBef>
              <a:spcAft>
                <a:spcPts val="0"/>
              </a:spcAft>
              <a:buNone/>
            </a:pPr>
            <a:r>
              <a:t/>
            </a:r>
            <a:endParaRPr sz="1200">
              <a:solidFill>
                <a:srgbClr val="FFAB40"/>
              </a:solidFill>
            </a:endParaRPr>
          </a:p>
          <a:p>
            <a:pPr indent="-304800" lvl="0" marL="457200" rtl="0" algn="l">
              <a:lnSpc>
                <a:spcPct val="115000"/>
              </a:lnSpc>
              <a:spcBef>
                <a:spcPts val="0"/>
              </a:spcBef>
              <a:spcAft>
                <a:spcPts val="0"/>
              </a:spcAft>
              <a:buClr>
                <a:schemeClr val="accent1"/>
              </a:buClr>
              <a:buSzPts val="1200"/>
              <a:buChar char="-"/>
            </a:pPr>
            <a:r>
              <a:rPr lang="en" sz="1200">
                <a:solidFill>
                  <a:schemeClr val="accent1"/>
                </a:solidFill>
              </a:rPr>
              <a:t>Anonymous Employee</a:t>
            </a:r>
            <a:endParaRPr sz="1200">
              <a:solidFill>
                <a:schemeClr val="accent1"/>
              </a:solidFill>
            </a:endParaRPr>
          </a:p>
          <a:p>
            <a:pPr indent="0" lvl="0" marL="0" rtl="0" algn="l">
              <a:lnSpc>
                <a:spcPct val="100000"/>
              </a:lnSpc>
              <a:spcBef>
                <a:spcPts val="0"/>
              </a:spcBef>
              <a:spcAft>
                <a:spcPts val="0"/>
              </a:spcAft>
              <a:buNone/>
            </a:pPr>
            <a:r>
              <a:t/>
            </a:r>
            <a:endParaRPr sz="1200">
              <a:solidFill>
                <a:srgbClr val="FFAB40"/>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200">
              <a:solidFill>
                <a:srgbClr val="FFAB40"/>
              </a:solidFill>
              <a:latin typeface="Times New Roman"/>
              <a:ea typeface="Times New Roman"/>
              <a:cs typeface="Times New Roman"/>
              <a:sym typeface="Times New Roman"/>
            </a:endParaRPr>
          </a:p>
        </p:txBody>
      </p:sp>
      <p:pic>
        <p:nvPicPr>
          <p:cNvPr id="231" name="Google Shape;231;p45"/>
          <p:cNvPicPr preferRelativeResize="0"/>
          <p:nvPr/>
        </p:nvPicPr>
        <p:blipFill>
          <a:blip r:embed="rId3">
            <a:alphaModFix/>
          </a:blip>
          <a:stretch>
            <a:fillRect/>
          </a:stretch>
        </p:blipFill>
        <p:spPr>
          <a:xfrm>
            <a:off x="267846" y="843500"/>
            <a:ext cx="3708404" cy="2059499"/>
          </a:xfrm>
          <a:prstGeom prst="rect">
            <a:avLst/>
          </a:prstGeom>
          <a:noFill/>
          <a:ln>
            <a:noFill/>
          </a:ln>
        </p:spPr>
      </p:pic>
      <p:pic>
        <p:nvPicPr>
          <p:cNvPr id="232" name="Google Shape;232;p45"/>
          <p:cNvPicPr preferRelativeResize="0"/>
          <p:nvPr/>
        </p:nvPicPr>
        <p:blipFill>
          <a:blip r:embed="rId4">
            <a:alphaModFix/>
          </a:blip>
          <a:stretch>
            <a:fillRect/>
          </a:stretch>
        </p:blipFill>
        <p:spPr>
          <a:xfrm>
            <a:off x="4698375" y="843500"/>
            <a:ext cx="3650070" cy="2059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6"/>
          <p:cNvSpPr txBox="1"/>
          <p:nvPr>
            <p:ph type="title"/>
          </p:nvPr>
        </p:nvSpPr>
        <p:spPr>
          <a:xfrm>
            <a:off x="2257350" y="225500"/>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Employee Survey Data</a:t>
            </a:r>
            <a:endParaRPr/>
          </a:p>
        </p:txBody>
      </p:sp>
      <p:pic>
        <p:nvPicPr>
          <p:cNvPr id="238" name="Google Shape;238;p46"/>
          <p:cNvPicPr preferRelativeResize="0"/>
          <p:nvPr/>
        </p:nvPicPr>
        <p:blipFill>
          <a:blip r:embed="rId3">
            <a:alphaModFix/>
          </a:blip>
          <a:stretch>
            <a:fillRect/>
          </a:stretch>
        </p:blipFill>
        <p:spPr>
          <a:xfrm>
            <a:off x="97775" y="866050"/>
            <a:ext cx="3529350" cy="2374775"/>
          </a:xfrm>
          <a:prstGeom prst="rect">
            <a:avLst/>
          </a:prstGeom>
          <a:noFill/>
          <a:ln>
            <a:noFill/>
          </a:ln>
        </p:spPr>
      </p:pic>
      <p:sp>
        <p:nvSpPr>
          <p:cNvPr id="239" name="Google Shape;239;p46"/>
          <p:cNvSpPr txBox="1"/>
          <p:nvPr/>
        </p:nvSpPr>
        <p:spPr>
          <a:xfrm>
            <a:off x="3733950" y="866050"/>
            <a:ext cx="3969300" cy="249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accent1"/>
                </a:solidFill>
                <a:latin typeface="Montserrat"/>
                <a:ea typeface="Montserrat"/>
                <a:cs typeface="Montserrat"/>
                <a:sym typeface="Montserrat"/>
              </a:rPr>
              <a:t>“</a:t>
            </a:r>
            <a:r>
              <a:rPr lang="en" sz="1200">
                <a:solidFill>
                  <a:schemeClr val="accent1"/>
                </a:solidFill>
                <a:latin typeface="Montserrat"/>
                <a:ea typeface="Montserrat"/>
                <a:cs typeface="Montserrat"/>
                <a:sym typeface="Montserrat"/>
              </a:rPr>
              <a:t>There isn’t an easy way that identifies points of contact across the company within specific areas or people who have certain experiences/skillsets. Example: if I wanted to contact a refurbishment expert on a military aircraft program, I wouldn’t know where to start other than talking to the co-workers on my program and hope that they know someone who knows someone who knows someone.”</a:t>
            </a:r>
            <a:endParaRPr sz="1200">
              <a:solidFill>
                <a:schemeClr val="accen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accent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accent1"/>
              </a:buClr>
              <a:buSzPts val="1200"/>
              <a:buFont typeface="Montserrat"/>
              <a:buChar char="-"/>
            </a:pPr>
            <a:r>
              <a:rPr lang="en" sz="1200">
                <a:solidFill>
                  <a:schemeClr val="accent1"/>
                </a:solidFill>
                <a:latin typeface="Montserrat"/>
                <a:ea typeface="Montserrat"/>
                <a:cs typeface="Montserrat"/>
                <a:sym typeface="Montserrat"/>
              </a:rPr>
              <a:t>Anonymous Employee</a:t>
            </a:r>
            <a:endParaRPr sz="1200">
              <a:solidFill>
                <a:schemeClr val="accent1"/>
              </a:solidFill>
              <a:latin typeface="Montserrat"/>
              <a:ea typeface="Montserrat"/>
              <a:cs typeface="Montserrat"/>
              <a:sym typeface="Montserrat"/>
            </a:endParaRPr>
          </a:p>
        </p:txBody>
      </p:sp>
      <p:sp>
        <p:nvSpPr>
          <p:cNvPr id="240" name="Google Shape;240;p46"/>
          <p:cNvSpPr txBox="1"/>
          <p:nvPr/>
        </p:nvSpPr>
        <p:spPr>
          <a:xfrm>
            <a:off x="97775" y="3359650"/>
            <a:ext cx="5650200" cy="209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accent1"/>
                </a:solidFill>
                <a:latin typeface="Montserrat"/>
                <a:ea typeface="Montserrat"/>
                <a:cs typeface="Montserrat"/>
                <a:sym typeface="Montserrat"/>
              </a:rPr>
              <a:t>“</a:t>
            </a:r>
            <a:r>
              <a:rPr lang="en" sz="1100">
                <a:solidFill>
                  <a:schemeClr val="accent1"/>
                </a:solidFill>
                <a:latin typeface="Montserrat"/>
                <a:ea typeface="Montserrat"/>
                <a:cs typeface="Montserrat"/>
                <a:sym typeface="Montserrat"/>
              </a:rPr>
              <a:t>Right now Insite Org Charts don’t always give a good perspective of the job role that someone plays. For example, [an] IPT in Common Products would not be shown as associated with any of the team members of the products they support. So having a method that you could flag co-workers would allow someone to more easily trace members of a team and find who they need or want to talk with.”</a:t>
            </a:r>
            <a:endParaRPr sz="1100">
              <a:solidFill>
                <a:schemeClr val="accent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100">
              <a:solidFill>
                <a:schemeClr val="accent1"/>
              </a:solidFill>
              <a:latin typeface="Montserrat"/>
              <a:ea typeface="Montserrat"/>
              <a:cs typeface="Montserrat"/>
              <a:sym typeface="Montserrat"/>
            </a:endParaRPr>
          </a:p>
          <a:p>
            <a:pPr indent="-304800" lvl="0" marL="457200" rtl="0" algn="l">
              <a:lnSpc>
                <a:spcPct val="115000"/>
              </a:lnSpc>
              <a:spcBef>
                <a:spcPts val="0"/>
              </a:spcBef>
              <a:spcAft>
                <a:spcPts val="0"/>
              </a:spcAft>
              <a:buClr>
                <a:schemeClr val="accent1"/>
              </a:buClr>
              <a:buSzPts val="1200"/>
              <a:buFont typeface="Montserrat"/>
              <a:buChar char="-"/>
            </a:pPr>
            <a:r>
              <a:rPr lang="en" sz="1200">
                <a:solidFill>
                  <a:schemeClr val="accent1"/>
                </a:solidFill>
                <a:latin typeface="Montserrat"/>
                <a:ea typeface="Montserrat"/>
                <a:cs typeface="Montserrat"/>
                <a:sym typeface="Montserrat"/>
              </a:rPr>
              <a:t>Anonymous Employee</a:t>
            </a:r>
            <a:endParaRPr sz="1200">
              <a:solidFill>
                <a:schemeClr val="accent1"/>
              </a:solidFill>
              <a:latin typeface="Montserrat"/>
              <a:ea typeface="Montserrat"/>
              <a:cs typeface="Montserrat"/>
              <a:sym typeface="Montserrat"/>
            </a:endParaRPr>
          </a:p>
          <a:p>
            <a:pPr indent="0" lvl="0" marL="0" rtl="0" algn="l">
              <a:lnSpc>
                <a:spcPct val="100000"/>
              </a:lnSpc>
              <a:spcBef>
                <a:spcPts val="0"/>
              </a:spcBef>
              <a:spcAft>
                <a:spcPts val="0"/>
              </a:spcAft>
              <a:buNone/>
            </a:pPr>
            <a:r>
              <a:t/>
            </a:r>
            <a:endParaRPr sz="1100">
              <a:solidFill>
                <a:schemeClr val="accent1"/>
              </a:solidFill>
              <a:latin typeface="Montserrat"/>
              <a:ea typeface="Montserrat"/>
              <a:cs typeface="Montserrat"/>
              <a:sym typeface="Montserrat"/>
            </a:endParaRPr>
          </a:p>
          <a:p>
            <a:pPr indent="0" lvl="0" marL="0" rtl="0" algn="l">
              <a:lnSpc>
                <a:spcPct val="100000"/>
              </a:lnSpc>
              <a:spcBef>
                <a:spcPts val="0"/>
              </a:spcBef>
              <a:spcAft>
                <a:spcPts val="0"/>
              </a:spcAft>
              <a:buNone/>
            </a:pPr>
            <a:r>
              <a:t/>
            </a:r>
            <a:endParaRPr sz="1100">
              <a:solidFill>
                <a:schemeClr val="accent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7"/>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Cost </a:t>
            </a:r>
            <a:r>
              <a:rPr lang="en"/>
              <a:t>Analysis</a:t>
            </a:r>
            <a:r>
              <a:rPr lang="en"/>
              <a:t> - Similar Platforms</a:t>
            </a:r>
            <a:endParaRPr/>
          </a:p>
        </p:txBody>
      </p:sp>
      <p:sp>
        <p:nvSpPr>
          <p:cNvPr id="246" name="Google Shape;246;p47"/>
          <p:cNvSpPr txBox="1"/>
          <p:nvPr>
            <p:ph idx="1" type="body"/>
          </p:nvPr>
        </p:nvSpPr>
        <p:spPr>
          <a:xfrm>
            <a:off x="358300" y="1238500"/>
            <a:ext cx="5789700" cy="2760900"/>
          </a:xfrm>
          <a:prstGeom prst="rect">
            <a:avLst/>
          </a:prstGeom>
        </p:spPr>
        <p:txBody>
          <a:bodyPr anchorCtr="0" anchor="t" bIns="91425" lIns="91425" spcFirstLastPara="1" rIns="91425" wrap="square" tIns="91425">
            <a:noAutofit/>
          </a:bodyPr>
          <a:lstStyle/>
          <a:p>
            <a:pPr indent="-323850" lvl="0" marL="457200" rtl="0" algn="l">
              <a:lnSpc>
                <a:spcPct val="150000"/>
              </a:lnSpc>
              <a:spcBef>
                <a:spcPts val="0"/>
              </a:spcBef>
              <a:spcAft>
                <a:spcPts val="0"/>
              </a:spcAft>
              <a:buClr>
                <a:srgbClr val="FFFFFF"/>
              </a:buClr>
              <a:buSzPts val="1500"/>
              <a:buFont typeface="Times New Roman"/>
              <a:buChar char="●"/>
            </a:pPr>
            <a:r>
              <a:rPr lang="en" sz="1500">
                <a:solidFill>
                  <a:srgbClr val="FFFFFF"/>
                </a:solidFill>
                <a:latin typeface="Times New Roman"/>
                <a:ea typeface="Times New Roman"/>
                <a:cs typeface="Times New Roman"/>
                <a:sym typeface="Times New Roman"/>
              </a:rPr>
              <a:t>Slack (150k development costs - </a:t>
            </a:r>
            <a:r>
              <a:rPr lang="en" sz="1500">
                <a:solidFill>
                  <a:srgbClr val="FF0000"/>
                </a:solidFill>
                <a:latin typeface="Times New Roman"/>
                <a:ea typeface="Times New Roman"/>
                <a:cs typeface="Times New Roman"/>
                <a:sym typeface="Times New Roman"/>
              </a:rPr>
              <a:t>Ours costs 80% less</a:t>
            </a:r>
            <a:r>
              <a:rPr lang="en" sz="1500">
                <a:solidFill>
                  <a:srgbClr val="FFFFFF"/>
                </a:solidFill>
                <a:latin typeface="Times New Roman"/>
                <a:ea typeface="Times New Roman"/>
                <a:cs typeface="Times New Roman"/>
                <a:sym typeface="Times New Roman"/>
              </a:rPr>
              <a:t>)</a:t>
            </a:r>
            <a:endParaRPr sz="1500">
              <a:solidFill>
                <a:srgbClr val="FFFFFF"/>
              </a:solidFill>
              <a:latin typeface="Times New Roman"/>
              <a:ea typeface="Times New Roman"/>
              <a:cs typeface="Times New Roman"/>
              <a:sym typeface="Times New Roman"/>
            </a:endParaRPr>
          </a:p>
          <a:p>
            <a:pPr indent="-323850" lvl="0" marL="457200" rtl="0" algn="l">
              <a:lnSpc>
                <a:spcPct val="150000"/>
              </a:lnSpc>
              <a:spcBef>
                <a:spcPts val="0"/>
              </a:spcBef>
              <a:spcAft>
                <a:spcPts val="0"/>
              </a:spcAft>
              <a:buClr>
                <a:srgbClr val="FFFFFF"/>
              </a:buClr>
              <a:buSzPts val="1500"/>
              <a:buFont typeface="Times New Roman"/>
              <a:buChar char="●"/>
            </a:pPr>
            <a:r>
              <a:rPr lang="en" sz="1500">
                <a:solidFill>
                  <a:srgbClr val="FFFFFF"/>
                </a:solidFill>
                <a:latin typeface="Times New Roman"/>
                <a:ea typeface="Times New Roman"/>
                <a:cs typeface="Times New Roman"/>
                <a:sym typeface="Times New Roman"/>
              </a:rPr>
              <a:t>LinkedIn (80k development costs - </a:t>
            </a:r>
            <a:r>
              <a:rPr lang="en" sz="1500">
                <a:solidFill>
                  <a:srgbClr val="FF0000"/>
                </a:solidFill>
                <a:latin typeface="Times New Roman"/>
                <a:ea typeface="Times New Roman"/>
                <a:cs typeface="Times New Roman"/>
                <a:sym typeface="Times New Roman"/>
              </a:rPr>
              <a:t>Ours costs 62.5% less</a:t>
            </a:r>
            <a:r>
              <a:rPr lang="en" sz="1500">
                <a:solidFill>
                  <a:srgbClr val="FFFFFF"/>
                </a:solidFill>
                <a:latin typeface="Times New Roman"/>
                <a:ea typeface="Times New Roman"/>
                <a:cs typeface="Times New Roman"/>
                <a:sym typeface="Times New Roman"/>
              </a:rPr>
              <a:t>)</a:t>
            </a:r>
            <a:endParaRPr sz="1500">
              <a:solidFill>
                <a:srgbClr val="FFFFFF"/>
              </a:solidFill>
              <a:latin typeface="Times New Roman"/>
              <a:ea typeface="Times New Roman"/>
              <a:cs typeface="Times New Roman"/>
              <a:sym typeface="Times New Roman"/>
            </a:endParaRPr>
          </a:p>
          <a:p>
            <a:pPr indent="-323850" lvl="0" marL="457200" rtl="0" algn="l">
              <a:lnSpc>
                <a:spcPct val="150000"/>
              </a:lnSpc>
              <a:spcBef>
                <a:spcPts val="0"/>
              </a:spcBef>
              <a:spcAft>
                <a:spcPts val="0"/>
              </a:spcAft>
              <a:buClr>
                <a:srgbClr val="FFFFFF"/>
              </a:buClr>
              <a:buSzPts val="1500"/>
              <a:buFont typeface="Times New Roman"/>
              <a:buChar char="●"/>
            </a:pPr>
            <a:r>
              <a:rPr lang="en" sz="1500">
                <a:solidFill>
                  <a:srgbClr val="FFFFFF"/>
                </a:solidFill>
                <a:latin typeface="Times New Roman"/>
                <a:ea typeface="Times New Roman"/>
                <a:cs typeface="Times New Roman"/>
                <a:sym typeface="Times New Roman"/>
              </a:rPr>
              <a:t>Discord (60k development costs - </a:t>
            </a:r>
            <a:r>
              <a:rPr lang="en" sz="1500">
                <a:solidFill>
                  <a:srgbClr val="FF0000"/>
                </a:solidFill>
                <a:latin typeface="Times New Roman"/>
                <a:ea typeface="Times New Roman"/>
                <a:cs typeface="Times New Roman"/>
                <a:sym typeface="Times New Roman"/>
              </a:rPr>
              <a:t>Ours costs 50% less</a:t>
            </a:r>
            <a:r>
              <a:rPr lang="en" sz="1500">
                <a:solidFill>
                  <a:srgbClr val="FFFFFF"/>
                </a:solidFill>
                <a:latin typeface="Times New Roman"/>
                <a:ea typeface="Times New Roman"/>
                <a:cs typeface="Times New Roman"/>
                <a:sym typeface="Times New Roman"/>
              </a:rPr>
              <a:t>)</a:t>
            </a:r>
            <a:endParaRPr sz="1500">
              <a:solidFill>
                <a:srgbClr val="FFFFFF"/>
              </a:solidFill>
              <a:latin typeface="Times New Roman"/>
              <a:ea typeface="Times New Roman"/>
              <a:cs typeface="Times New Roman"/>
              <a:sym typeface="Times New Roman"/>
            </a:endParaRPr>
          </a:p>
          <a:p>
            <a:pPr indent="-323850" lvl="0" marL="457200" rtl="0" algn="l">
              <a:lnSpc>
                <a:spcPct val="150000"/>
              </a:lnSpc>
              <a:spcBef>
                <a:spcPts val="0"/>
              </a:spcBef>
              <a:spcAft>
                <a:spcPts val="0"/>
              </a:spcAft>
              <a:buClr>
                <a:srgbClr val="FFFFFF"/>
              </a:buClr>
              <a:buSzPts val="1500"/>
              <a:buFont typeface="Times New Roman"/>
              <a:buChar char="●"/>
            </a:pPr>
            <a:r>
              <a:rPr lang="en" sz="1500">
                <a:solidFill>
                  <a:srgbClr val="FFFFFF"/>
                </a:solidFill>
                <a:latin typeface="Times New Roman"/>
                <a:ea typeface="Times New Roman"/>
                <a:cs typeface="Times New Roman"/>
                <a:sym typeface="Times New Roman"/>
              </a:rPr>
              <a:t>Twitter (100k development costs -  </a:t>
            </a:r>
            <a:r>
              <a:rPr lang="en" sz="1500">
                <a:solidFill>
                  <a:srgbClr val="FF0000"/>
                </a:solidFill>
                <a:latin typeface="Times New Roman"/>
                <a:ea typeface="Times New Roman"/>
                <a:cs typeface="Times New Roman"/>
                <a:sym typeface="Times New Roman"/>
              </a:rPr>
              <a:t>Ours costs 60% less</a:t>
            </a:r>
            <a:r>
              <a:rPr lang="en" sz="1500">
                <a:solidFill>
                  <a:srgbClr val="FFFFFF"/>
                </a:solidFill>
                <a:latin typeface="Times New Roman"/>
                <a:ea typeface="Times New Roman"/>
                <a:cs typeface="Times New Roman"/>
                <a:sym typeface="Times New Roman"/>
              </a:rPr>
              <a:t>)</a:t>
            </a:r>
            <a:endParaRPr sz="1500">
              <a:solidFill>
                <a:srgbClr val="FFFFFF"/>
              </a:solidFill>
              <a:latin typeface="Times New Roman"/>
              <a:ea typeface="Times New Roman"/>
              <a:cs typeface="Times New Roman"/>
              <a:sym typeface="Times New Roman"/>
            </a:endParaRPr>
          </a:p>
          <a:p>
            <a:pPr indent="-323850" lvl="1" marL="914400" rtl="0" algn="l">
              <a:lnSpc>
                <a:spcPct val="150000"/>
              </a:lnSpc>
              <a:spcBef>
                <a:spcPts val="0"/>
              </a:spcBef>
              <a:spcAft>
                <a:spcPts val="0"/>
              </a:spcAft>
              <a:buClr>
                <a:schemeClr val="lt1"/>
              </a:buClr>
              <a:buSzPts val="1500"/>
              <a:buFont typeface="Times New Roman"/>
              <a:buChar char="○"/>
            </a:pPr>
            <a:r>
              <a:rPr lang="en" sz="1500">
                <a:latin typeface="Times New Roman"/>
                <a:ea typeface="Times New Roman"/>
                <a:cs typeface="Times New Roman"/>
                <a:sym typeface="Times New Roman"/>
              </a:rPr>
              <a:t>Approach similar to recent IPOs Doximity in specialty</a:t>
            </a:r>
            <a:endParaRPr sz="1500">
              <a:solidFill>
                <a:srgbClr val="FFFFFF"/>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lang="en" sz="1500">
                <a:solidFill>
                  <a:srgbClr val="FFFFFF"/>
                </a:solidFill>
                <a:latin typeface="Times New Roman"/>
                <a:ea typeface="Times New Roman"/>
                <a:cs typeface="Times New Roman"/>
                <a:sym typeface="Times New Roman"/>
              </a:rPr>
              <a:t>_____________________________________________________</a:t>
            </a:r>
            <a:endParaRPr sz="1500">
              <a:solidFill>
                <a:srgbClr val="FFFFFF"/>
              </a:solidFill>
              <a:latin typeface="Times New Roman"/>
              <a:ea typeface="Times New Roman"/>
              <a:cs typeface="Times New Roman"/>
              <a:sym typeface="Times New Roman"/>
            </a:endParaRPr>
          </a:p>
          <a:p>
            <a:pPr indent="0" lvl="0" marL="0" rtl="0" algn="l">
              <a:lnSpc>
                <a:spcPct val="150000"/>
              </a:lnSpc>
              <a:spcBef>
                <a:spcPts val="0"/>
              </a:spcBef>
              <a:spcAft>
                <a:spcPts val="0"/>
              </a:spcAft>
              <a:buNone/>
            </a:pPr>
            <a:r>
              <a:rPr lang="en" sz="1500">
                <a:solidFill>
                  <a:srgbClr val="FFFFFF"/>
                </a:solidFill>
                <a:latin typeface="Times New Roman"/>
                <a:ea typeface="Times New Roman"/>
                <a:cs typeface="Times New Roman"/>
                <a:sym typeface="Times New Roman"/>
              </a:rPr>
              <a:t>Advantages via Cost: Specialty Target Market, Intern Help, Demonstrated Interest, </a:t>
            </a:r>
            <a:r>
              <a:rPr lang="en" sz="1500">
                <a:solidFill>
                  <a:srgbClr val="FFFFFF"/>
                </a:solidFill>
                <a:latin typeface="Times New Roman"/>
                <a:ea typeface="Times New Roman"/>
                <a:cs typeface="Times New Roman"/>
                <a:sym typeface="Times New Roman"/>
              </a:rPr>
              <a:t>Improved</a:t>
            </a:r>
            <a:r>
              <a:rPr lang="en" sz="1500">
                <a:solidFill>
                  <a:srgbClr val="FFFFFF"/>
                </a:solidFill>
                <a:latin typeface="Times New Roman"/>
                <a:ea typeface="Times New Roman"/>
                <a:cs typeface="Times New Roman"/>
                <a:sym typeface="Times New Roman"/>
              </a:rPr>
              <a:t> Transparency</a:t>
            </a:r>
            <a:endParaRPr sz="1500">
              <a:solidFill>
                <a:srgbClr val="FFFFFF"/>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pic>
        <p:nvPicPr>
          <p:cNvPr id="247" name="Google Shape;247;p47"/>
          <p:cNvPicPr preferRelativeResize="0"/>
          <p:nvPr/>
        </p:nvPicPr>
        <p:blipFill>
          <a:blip r:embed="rId3">
            <a:alphaModFix/>
          </a:blip>
          <a:stretch>
            <a:fillRect/>
          </a:stretch>
        </p:blipFill>
        <p:spPr>
          <a:xfrm>
            <a:off x="6148000" y="380975"/>
            <a:ext cx="2691200" cy="2691200"/>
          </a:xfrm>
          <a:prstGeom prst="rect">
            <a:avLst/>
          </a:prstGeom>
          <a:noFill/>
          <a:ln>
            <a:noFill/>
          </a:ln>
        </p:spPr>
      </p:pic>
      <p:pic>
        <p:nvPicPr>
          <p:cNvPr id="248" name="Google Shape;248;p47"/>
          <p:cNvPicPr preferRelativeResize="0"/>
          <p:nvPr/>
        </p:nvPicPr>
        <p:blipFill rotWithShape="1">
          <a:blip r:embed="rId4">
            <a:alphaModFix/>
          </a:blip>
          <a:srcRect b="2821" l="0" r="0" t="3467"/>
          <a:stretch/>
        </p:blipFill>
        <p:spPr>
          <a:xfrm>
            <a:off x="6699825" y="3293950"/>
            <a:ext cx="1587550" cy="1578275"/>
          </a:xfrm>
          <a:prstGeom prst="rect">
            <a:avLst/>
          </a:prstGeom>
          <a:noFill/>
          <a:ln>
            <a:noFill/>
          </a:ln>
          <a:effectLst>
            <a:outerShdw blurRad="871538" rotWithShape="0" algn="bl" dir="5400000" dist="19050">
              <a:srgbClr val="000000">
                <a:alpha val="32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8"/>
          <p:cNvSpPr txBox="1"/>
          <p:nvPr>
            <p:ph type="title"/>
          </p:nvPr>
        </p:nvSpPr>
        <p:spPr>
          <a:xfrm>
            <a:off x="938500" y="445025"/>
            <a:ext cx="57357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lt2"/>
                </a:solidFill>
                <a:latin typeface="Proxima Nova"/>
                <a:ea typeface="Proxima Nova"/>
                <a:cs typeface="Proxima Nova"/>
                <a:sym typeface="Proxima Nova"/>
              </a:rPr>
              <a:t>Cost Analysis - Year on Year End</a:t>
            </a:r>
            <a:endParaRPr b="1">
              <a:solidFill>
                <a:schemeClr val="lt2"/>
              </a:solidFill>
              <a:latin typeface="Proxima Nova"/>
              <a:ea typeface="Proxima Nova"/>
              <a:cs typeface="Proxima Nova"/>
              <a:sym typeface="Proxima Nova"/>
            </a:endParaRPr>
          </a:p>
          <a:p>
            <a:pPr indent="0" lvl="0" marL="0" rtl="0" algn="l">
              <a:spcBef>
                <a:spcPts val="0"/>
              </a:spcBef>
              <a:spcAft>
                <a:spcPts val="0"/>
              </a:spcAft>
              <a:buNone/>
            </a:pPr>
            <a:r>
              <a:t/>
            </a:r>
            <a:endParaRPr/>
          </a:p>
        </p:txBody>
      </p:sp>
      <p:cxnSp>
        <p:nvCxnSpPr>
          <p:cNvPr id="254" name="Google Shape;254;p48"/>
          <p:cNvCxnSpPr/>
          <p:nvPr/>
        </p:nvCxnSpPr>
        <p:spPr>
          <a:xfrm>
            <a:off x="1026200" y="414022"/>
            <a:ext cx="2763000" cy="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grpSp>
        <p:nvGrpSpPr>
          <p:cNvPr id="255" name="Google Shape;255;p48"/>
          <p:cNvGrpSpPr/>
          <p:nvPr/>
        </p:nvGrpSpPr>
        <p:grpSpPr>
          <a:xfrm>
            <a:off x="1840495" y="1785565"/>
            <a:ext cx="1579088" cy="1674729"/>
            <a:chOff x="1825800" y="1651625"/>
            <a:chExt cx="539989" cy="571775"/>
          </a:xfrm>
        </p:grpSpPr>
        <p:sp>
          <p:nvSpPr>
            <p:cNvPr id="256" name="Google Shape;256;p48"/>
            <p:cNvSpPr/>
            <p:nvPr/>
          </p:nvSpPr>
          <p:spPr>
            <a:xfrm>
              <a:off x="2093189" y="1651625"/>
              <a:ext cx="272600" cy="287950"/>
            </a:xfrm>
            <a:custGeom>
              <a:rect b="b" l="l" r="r" t="t"/>
              <a:pathLst>
                <a:path extrusionOk="0" h="11518" w="10904">
                  <a:moveTo>
                    <a:pt x="2" y="1"/>
                  </a:moveTo>
                  <a:lnTo>
                    <a:pt x="0" y="11518"/>
                  </a:lnTo>
                  <a:lnTo>
                    <a:pt x="10904" y="11518"/>
                  </a:lnTo>
                  <a:cubicBezTo>
                    <a:pt x="10391" y="5596"/>
                    <a:pt x="5836" y="826"/>
                    <a:pt x="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8"/>
            <p:cNvSpPr/>
            <p:nvPr/>
          </p:nvSpPr>
          <p:spPr>
            <a:xfrm>
              <a:off x="1825800" y="1967150"/>
              <a:ext cx="231900" cy="233575"/>
            </a:xfrm>
            <a:custGeom>
              <a:rect b="b" l="l" r="r" t="t"/>
              <a:pathLst>
                <a:path extrusionOk="0" h="9343" w="9276">
                  <a:moveTo>
                    <a:pt x="0" y="1"/>
                  </a:moveTo>
                  <a:cubicBezTo>
                    <a:pt x="465" y="4930"/>
                    <a:pt x="4350" y="8842"/>
                    <a:pt x="9275" y="9343"/>
                  </a:cubicBezTo>
                  <a:lnTo>
                    <a:pt x="927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48"/>
            <p:cNvSpPr/>
            <p:nvPr/>
          </p:nvSpPr>
          <p:spPr>
            <a:xfrm>
              <a:off x="2093189" y="1967150"/>
              <a:ext cx="244350" cy="256250"/>
            </a:xfrm>
            <a:custGeom>
              <a:rect b="b" l="l" r="r" t="t"/>
              <a:pathLst>
                <a:path extrusionOk="0" h="10250" w="9774">
                  <a:moveTo>
                    <a:pt x="0" y="1"/>
                  </a:moveTo>
                  <a:lnTo>
                    <a:pt x="0" y="10249"/>
                  </a:lnTo>
                  <a:cubicBezTo>
                    <a:pt x="5200" y="9514"/>
                    <a:pt x="9280" y="5280"/>
                    <a:pt x="97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48"/>
            <p:cNvSpPr/>
            <p:nvPr/>
          </p:nvSpPr>
          <p:spPr>
            <a:xfrm>
              <a:off x="1851375" y="1730300"/>
              <a:ext cx="206325" cy="209275"/>
            </a:xfrm>
            <a:custGeom>
              <a:rect b="b" l="l" r="r" t="t"/>
              <a:pathLst>
                <a:path extrusionOk="0" h="8371" w="8253">
                  <a:moveTo>
                    <a:pt x="8252" y="1"/>
                  </a:moveTo>
                  <a:cubicBezTo>
                    <a:pt x="3865" y="441"/>
                    <a:pt x="383" y="3959"/>
                    <a:pt x="1" y="8371"/>
                  </a:cubicBezTo>
                  <a:lnTo>
                    <a:pt x="8252" y="8371"/>
                  </a:lnTo>
                  <a:lnTo>
                    <a:pt x="825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0" name="Google Shape;260;p48"/>
          <p:cNvSpPr txBox="1"/>
          <p:nvPr>
            <p:ph idx="4294967295" type="body"/>
          </p:nvPr>
        </p:nvSpPr>
        <p:spPr>
          <a:xfrm>
            <a:off x="663127" y="1785550"/>
            <a:ext cx="1024500" cy="424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n" sz="1600">
                <a:solidFill>
                  <a:schemeClr val="lt1"/>
                </a:solidFill>
              </a:rPr>
              <a:t>72.14 </a:t>
            </a:r>
            <a:r>
              <a:rPr lang="en" sz="1600">
                <a:solidFill>
                  <a:schemeClr val="lt1"/>
                </a:solidFill>
              </a:rPr>
              <a:t>%</a:t>
            </a:r>
            <a:endParaRPr sz="1600">
              <a:solidFill>
                <a:schemeClr val="lt1"/>
              </a:solidFill>
            </a:endParaRPr>
          </a:p>
        </p:txBody>
      </p:sp>
      <p:sp>
        <p:nvSpPr>
          <p:cNvPr id="261" name="Google Shape;261;p48"/>
          <p:cNvSpPr txBox="1"/>
          <p:nvPr>
            <p:ph idx="4294967295" type="body"/>
          </p:nvPr>
        </p:nvSpPr>
        <p:spPr>
          <a:xfrm>
            <a:off x="663202" y="3035500"/>
            <a:ext cx="1024500" cy="4248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n" sz="1600">
                <a:solidFill>
                  <a:schemeClr val="lt1"/>
                </a:solidFill>
              </a:rPr>
              <a:t>9.52</a:t>
            </a:r>
            <a:r>
              <a:rPr lang="en" sz="1600">
                <a:solidFill>
                  <a:schemeClr val="lt1"/>
                </a:solidFill>
              </a:rPr>
              <a:t>%</a:t>
            </a:r>
            <a:endParaRPr sz="1600">
              <a:solidFill>
                <a:schemeClr val="lt1"/>
              </a:solidFill>
            </a:endParaRPr>
          </a:p>
        </p:txBody>
      </p:sp>
      <p:sp>
        <p:nvSpPr>
          <p:cNvPr id="262" name="Google Shape;262;p48"/>
          <p:cNvSpPr txBox="1"/>
          <p:nvPr>
            <p:ph idx="4294967295" type="body"/>
          </p:nvPr>
        </p:nvSpPr>
        <p:spPr>
          <a:xfrm>
            <a:off x="3572402" y="1785550"/>
            <a:ext cx="999600" cy="42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600">
                <a:solidFill>
                  <a:schemeClr val="lt1"/>
                </a:solidFill>
              </a:rPr>
              <a:t>7.38 </a:t>
            </a:r>
            <a:r>
              <a:rPr lang="en" sz="1600">
                <a:solidFill>
                  <a:schemeClr val="lt1"/>
                </a:solidFill>
              </a:rPr>
              <a:t>%</a:t>
            </a:r>
            <a:endParaRPr sz="1600">
              <a:solidFill>
                <a:schemeClr val="lt1"/>
              </a:solidFill>
            </a:endParaRPr>
          </a:p>
        </p:txBody>
      </p:sp>
      <p:sp>
        <p:nvSpPr>
          <p:cNvPr id="263" name="Google Shape;263;p48"/>
          <p:cNvSpPr txBox="1"/>
          <p:nvPr>
            <p:ph idx="4294967295" type="body"/>
          </p:nvPr>
        </p:nvSpPr>
        <p:spPr>
          <a:xfrm>
            <a:off x="3572402" y="3035500"/>
            <a:ext cx="1137600" cy="4248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600">
                <a:solidFill>
                  <a:schemeClr val="lt1"/>
                </a:solidFill>
              </a:rPr>
              <a:t>10.96 </a:t>
            </a:r>
            <a:r>
              <a:rPr lang="en" sz="1600">
                <a:solidFill>
                  <a:schemeClr val="lt1"/>
                </a:solidFill>
              </a:rPr>
              <a:t>%</a:t>
            </a:r>
            <a:endParaRPr sz="1600">
              <a:solidFill>
                <a:schemeClr val="lt1"/>
              </a:solidFill>
            </a:endParaRPr>
          </a:p>
        </p:txBody>
      </p:sp>
      <p:cxnSp>
        <p:nvCxnSpPr>
          <p:cNvPr id="264" name="Google Shape;264;p48"/>
          <p:cNvCxnSpPr>
            <a:stCxn id="260" idx="3"/>
          </p:cNvCxnSpPr>
          <p:nvPr/>
        </p:nvCxnSpPr>
        <p:spPr>
          <a:xfrm>
            <a:off x="1687627" y="1997950"/>
            <a:ext cx="646200" cy="389100"/>
          </a:xfrm>
          <a:prstGeom prst="bentConnector3">
            <a:avLst>
              <a:gd fmla="val 50000" name="adj1"/>
            </a:avLst>
          </a:prstGeom>
          <a:noFill/>
          <a:ln cap="flat" cmpd="sng" w="9525">
            <a:solidFill>
              <a:schemeClr val="accent2"/>
            </a:solidFill>
            <a:prstDash val="solid"/>
            <a:round/>
            <a:headEnd len="med" w="med" type="none"/>
            <a:tailEnd len="med" w="med" type="none"/>
          </a:ln>
        </p:spPr>
      </p:cxnSp>
      <p:cxnSp>
        <p:nvCxnSpPr>
          <p:cNvPr id="265" name="Google Shape;265;p48"/>
          <p:cNvCxnSpPr>
            <a:stCxn id="261" idx="3"/>
          </p:cNvCxnSpPr>
          <p:nvPr/>
        </p:nvCxnSpPr>
        <p:spPr>
          <a:xfrm>
            <a:off x="1687702" y="3247900"/>
            <a:ext cx="543900" cy="0"/>
          </a:xfrm>
          <a:prstGeom prst="straightConnector1">
            <a:avLst/>
          </a:prstGeom>
          <a:noFill/>
          <a:ln cap="flat" cmpd="sng" w="9525">
            <a:solidFill>
              <a:schemeClr val="accent5"/>
            </a:solidFill>
            <a:prstDash val="solid"/>
            <a:round/>
            <a:headEnd len="med" w="med" type="none"/>
            <a:tailEnd len="med" w="med" type="none"/>
          </a:ln>
        </p:spPr>
      </p:cxnSp>
      <p:cxnSp>
        <p:nvCxnSpPr>
          <p:cNvPr id="266" name="Google Shape;266;p48"/>
          <p:cNvCxnSpPr>
            <a:stCxn id="262" idx="1"/>
          </p:cNvCxnSpPr>
          <p:nvPr/>
        </p:nvCxnSpPr>
        <p:spPr>
          <a:xfrm rot="10800000">
            <a:off x="2845802" y="1997950"/>
            <a:ext cx="726600" cy="0"/>
          </a:xfrm>
          <a:prstGeom prst="straightConnector1">
            <a:avLst/>
          </a:prstGeom>
          <a:noFill/>
          <a:ln cap="flat" cmpd="sng" w="9525">
            <a:solidFill>
              <a:schemeClr val="accent1"/>
            </a:solidFill>
            <a:prstDash val="solid"/>
            <a:round/>
            <a:headEnd len="med" w="med" type="none"/>
            <a:tailEnd len="med" w="med" type="none"/>
          </a:ln>
        </p:spPr>
      </p:cxnSp>
      <p:cxnSp>
        <p:nvCxnSpPr>
          <p:cNvPr id="267" name="Google Shape;267;p48"/>
          <p:cNvCxnSpPr>
            <a:stCxn id="263" idx="1"/>
          </p:cNvCxnSpPr>
          <p:nvPr/>
        </p:nvCxnSpPr>
        <p:spPr>
          <a:xfrm rot="10800000">
            <a:off x="3012302" y="3247900"/>
            <a:ext cx="560100" cy="0"/>
          </a:xfrm>
          <a:prstGeom prst="straightConnector1">
            <a:avLst/>
          </a:prstGeom>
          <a:noFill/>
          <a:ln cap="flat" cmpd="sng" w="9525">
            <a:solidFill>
              <a:schemeClr val="accent3"/>
            </a:solidFill>
            <a:prstDash val="solid"/>
            <a:round/>
            <a:headEnd len="med" w="med" type="none"/>
            <a:tailEnd len="med" w="med" type="none"/>
          </a:ln>
        </p:spPr>
      </p:cxnSp>
      <p:sp>
        <p:nvSpPr>
          <p:cNvPr id="268" name="Google Shape;268;p48"/>
          <p:cNvSpPr txBox="1"/>
          <p:nvPr>
            <p:ph idx="4294967295" type="body"/>
          </p:nvPr>
        </p:nvSpPr>
        <p:spPr>
          <a:xfrm>
            <a:off x="953292" y="3766200"/>
            <a:ext cx="2012700" cy="38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lt1"/>
                </a:solidFill>
              </a:rPr>
              <a:t>Approximate Development Cost</a:t>
            </a:r>
            <a:endParaRPr sz="1200">
              <a:solidFill>
                <a:schemeClr val="lt1"/>
              </a:solidFill>
            </a:endParaRPr>
          </a:p>
        </p:txBody>
      </p:sp>
      <p:sp>
        <p:nvSpPr>
          <p:cNvPr id="269" name="Google Shape;269;p48"/>
          <p:cNvSpPr/>
          <p:nvPr/>
        </p:nvSpPr>
        <p:spPr>
          <a:xfrm>
            <a:off x="705355" y="3874804"/>
            <a:ext cx="168300" cy="168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8"/>
          <p:cNvSpPr txBox="1"/>
          <p:nvPr>
            <p:ph idx="4294967295" type="body"/>
          </p:nvPr>
        </p:nvSpPr>
        <p:spPr>
          <a:xfrm>
            <a:off x="3199225" y="3754300"/>
            <a:ext cx="1868700" cy="38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lt1"/>
                </a:solidFill>
              </a:rPr>
              <a:t>Project Management</a:t>
            </a:r>
            <a:endParaRPr sz="1200">
              <a:solidFill>
                <a:schemeClr val="lt1"/>
              </a:solidFill>
            </a:endParaRPr>
          </a:p>
        </p:txBody>
      </p:sp>
      <p:sp>
        <p:nvSpPr>
          <p:cNvPr id="271" name="Google Shape;271;p48"/>
          <p:cNvSpPr/>
          <p:nvPr/>
        </p:nvSpPr>
        <p:spPr>
          <a:xfrm>
            <a:off x="3045655" y="3840979"/>
            <a:ext cx="168300" cy="1683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8"/>
          <p:cNvSpPr txBox="1"/>
          <p:nvPr>
            <p:ph idx="4294967295" type="body"/>
          </p:nvPr>
        </p:nvSpPr>
        <p:spPr>
          <a:xfrm>
            <a:off x="1026200" y="4281350"/>
            <a:ext cx="1239300" cy="38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lt1"/>
                </a:solidFill>
              </a:rPr>
              <a:t>UI/UX Design</a:t>
            </a:r>
            <a:endParaRPr sz="1200">
              <a:solidFill>
                <a:schemeClr val="lt1"/>
              </a:solidFill>
            </a:endParaRPr>
          </a:p>
        </p:txBody>
      </p:sp>
      <p:sp>
        <p:nvSpPr>
          <p:cNvPr id="273" name="Google Shape;273;p48"/>
          <p:cNvSpPr/>
          <p:nvPr/>
        </p:nvSpPr>
        <p:spPr>
          <a:xfrm>
            <a:off x="705355" y="4389954"/>
            <a:ext cx="168300" cy="1683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48"/>
          <p:cNvSpPr txBox="1"/>
          <p:nvPr>
            <p:ph idx="4294967295" type="body"/>
          </p:nvPr>
        </p:nvSpPr>
        <p:spPr>
          <a:xfrm>
            <a:off x="3237549" y="4285450"/>
            <a:ext cx="1137600" cy="385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solidFill>
                  <a:schemeClr val="lt1"/>
                </a:solidFill>
              </a:rPr>
              <a:t>Overhead</a:t>
            </a:r>
            <a:endParaRPr sz="1200">
              <a:solidFill>
                <a:schemeClr val="lt1"/>
              </a:solidFill>
            </a:endParaRPr>
          </a:p>
        </p:txBody>
      </p:sp>
      <p:sp>
        <p:nvSpPr>
          <p:cNvPr id="275" name="Google Shape;275;p48"/>
          <p:cNvSpPr/>
          <p:nvPr/>
        </p:nvSpPr>
        <p:spPr>
          <a:xfrm>
            <a:off x="3045643" y="4389954"/>
            <a:ext cx="168300" cy="168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6" name="Google Shape;276;p48"/>
          <p:cNvGrpSpPr/>
          <p:nvPr/>
        </p:nvGrpSpPr>
        <p:grpSpPr>
          <a:xfrm>
            <a:off x="5122177" y="1835133"/>
            <a:ext cx="1239459" cy="914680"/>
            <a:chOff x="951975" y="315800"/>
            <a:chExt cx="5860325" cy="4933550"/>
          </a:xfrm>
        </p:grpSpPr>
        <p:sp>
          <p:nvSpPr>
            <p:cNvPr id="277" name="Google Shape;277;p48"/>
            <p:cNvSpPr/>
            <p:nvPr/>
          </p:nvSpPr>
          <p:spPr>
            <a:xfrm>
              <a:off x="6501500" y="3684025"/>
              <a:ext cx="310800" cy="261200"/>
            </a:xfrm>
            <a:custGeom>
              <a:rect b="b" l="l" r="r" t="t"/>
              <a:pathLst>
                <a:path extrusionOk="0" h="10448" w="12432">
                  <a:moveTo>
                    <a:pt x="4963" y="0"/>
                  </a:moveTo>
                  <a:cubicBezTo>
                    <a:pt x="2239" y="0"/>
                    <a:pt x="0" y="2356"/>
                    <a:pt x="0" y="5120"/>
                  </a:cubicBezTo>
                  <a:cubicBezTo>
                    <a:pt x="0" y="8227"/>
                    <a:pt x="2220" y="10447"/>
                    <a:pt x="5328" y="10447"/>
                  </a:cubicBezTo>
                  <a:cubicBezTo>
                    <a:pt x="9989" y="10447"/>
                    <a:pt x="12431" y="4898"/>
                    <a:pt x="8879" y="1568"/>
                  </a:cubicBezTo>
                  <a:cubicBezTo>
                    <a:pt x="7991" y="458"/>
                    <a:pt x="6660" y="14"/>
                    <a:pt x="5328" y="14"/>
                  </a:cubicBezTo>
                  <a:cubicBezTo>
                    <a:pt x="5205" y="5"/>
                    <a:pt x="5084" y="0"/>
                    <a:pt x="4963" y="0"/>
                  </a:cubicBezTo>
                  <a:close/>
                </a:path>
              </a:pathLst>
            </a:custGeom>
            <a:noFill/>
            <a:ln cap="flat" cmpd="sng" w="9525">
              <a:solidFill>
                <a:srgbClr val="435D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8"/>
            <p:cNvSpPr/>
            <p:nvPr/>
          </p:nvSpPr>
          <p:spPr>
            <a:xfrm>
              <a:off x="6501500" y="2945200"/>
              <a:ext cx="310800" cy="261925"/>
            </a:xfrm>
            <a:custGeom>
              <a:rect b="b" l="l" r="r" t="t"/>
              <a:pathLst>
                <a:path extrusionOk="0" h="10477" w="12432">
                  <a:moveTo>
                    <a:pt x="5852" y="1"/>
                  </a:moveTo>
                  <a:cubicBezTo>
                    <a:pt x="5678" y="1"/>
                    <a:pt x="5503" y="15"/>
                    <a:pt x="5328" y="44"/>
                  </a:cubicBezTo>
                  <a:cubicBezTo>
                    <a:pt x="5205" y="34"/>
                    <a:pt x="5084" y="30"/>
                    <a:pt x="4963" y="30"/>
                  </a:cubicBezTo>
                  <a:cubicBezTo>
                    <a:pt x="2239" y="30"/>
                    <a:pt x="0" y="2386"/>
                    <a:pt x="0" y="5149"/>
                  </a:cubicBezTo>
                  <a:cubicBezTo>
                    <a:pt x="0" y="8035"/>
                    <a:pt x="2220" y="10477"/>
                    <a:pt x="5328" y="10477"/>
                  </a:cubicBezTo>
                  <a:cubicBezTo>
                    <a:pt x="9989" y="10477"/>
                    <a:pt x="12431" y="4705"/>
                    <a:pt x="8879" y="1376"/>
                  </a:cubicBezTo>
                  <a:cubicBezTo>
                    <a:pt x="8108" y="604"/>
                    <a:pt x="7002" y="1"/>
                    <a:pt x="5852" y="1"/>
                  </a:cubicBezTo>
                  <a:close/>
                </a:path>
              </a:pathLst>
            </a:custGeom>
            <a:noFill/>
            <a:ln cap="flat" cmpd="sng" w="9525">
              <a:solidFill>
                <a:srgbClr val="869F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48"/>
            <p:cNvSpPr/>
            <p:nvPr/>
          </p:nvSpPr>
          <p:spPr>
            <a:xfrm>
              <a:off x="6501500" y="2202650"/>
              <a:ext cx="310800" cy="266400"/>
            </a:xfrm>
            <a:custGeom>
              <a:rect b="b" l="l" r="r" t="t"/>
              <a:pathLst>
                <a:path extrusionOk="0" h="10656" w="12432">
                  <a:moveTo>
                    <a:pt x="5328" y="0"/>
                  </a:moveTo>
                  <a:cubicBezTo>
                    <a:pt x="2442" y="0"/>
                    <a:pt x="0" y="2442"/>
                    <a:pt x="0" y="5328"/>
                  </a:cubicBezTo>
                  <a:cubicBezTo>
                    <a:pt x="0" y="8214"/>
                    <a:pt x="2220" y="10655"/>
                    <a:pt x="5328" y="10655"/>
                  </a:cubicBezTo>
                  <a:cubicBezTo>
                    <a:pt x="9989" y="10655"/>
                    <a:pt x="12431" y="4884"/>
                    <a:pt x="8879" y="1554"/>
                  </a:cubicBezTo>
                  <a:cubicBezTo>
                    <a:pt x="7991" y="444"/>
                    <a:pt x="6660" y="0"/>
                    <a:pt x="5328" y="0"/>
                  </a:cubicBezTo>
                  <a:close/>
                </a:path>
              </a:pathLst>
            </a:custGeom>
            <a:noFill/>
            <a:ln cap="flat" cmpd="sng" w="9525">
              <a:solidFill>
                <a:srgbClr val="BAC8D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8"/>
            <p:cNvSpPr/>
            <p:nvPr/>
          </p:nvSpPr>
          <p:spPr>
            <a:xfrm>
              <a:off x="951975" y="3495675"/>
              <a:ext cx="5460750" cy="1753675"/>
            </a:xfrm>
            <a:custGeom>
              <a:rect b="b" l="l" r="r" t="t"/>
              <a:pathLst>
                <a:path extrusionOk="0" fill="none" h="70147" w="218430">
                  <a:moveTo>
                    <a:pt x="29746" y="1"/>
                  </a:moveTo>
                  <a:lnTo>
                    <a:pt x="0" y="14430"/>
                  </a:lnTo>
                  <a:lnTo>
                    <a:pt x="109215" y="70147"/>
                  </a:lnTo>
                  <a:lnTo>
                    <a:pt x="218429" y="14430"/>
                  </a:lnTo>
                  <a:lnTo>
                    <a:pt x="188684" y="1"/>
                  </a:lnTo>
                  <a:lnTo>
                    <a:pt x="109215" y="40623"/>
                  </a:lnTo>
                  <a:close/>
                </a:path>
              </a:pathLst>
            </a:custGeom>
            <a:noFill/>
            <a:ln cap="flat" cmpd="sng" w="9525">
              <a:solidFill>
                <a:srgbClr val="435D74"/>
              </a:solidFill>
              <a:prstDash val="solid"/>
              <a:miter lim="22198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8"/>
            <p:cNvSpPr/>
            <p:nvPr/>
          </p:nvSpPr>
          <p:spPr>
            <a:xfrm>
              <a:off x="951975" y="2757600"/>
              <a:ext cx="5460750" cy="1753675"/>
            </a:xfrm>
            <a:custGeom>
              <a:rect b="b" l="l" r="r" t="t"/>
              <a:pathLst>
                <a:path extrusionOk="0" fill="none" h="70147" w="218430">
                  <a:moveTo>
                    <a:pt x="188684" y="0"/>
                  </a:moveTo>
                  <a:lnTo>
                    <a:pt x="158939" y="15095"/>
                  </a:lnTo>
                  <a:lnTo>
                    <a:pt x="109215" y="40623"/>
                  </a:lnTo>
                  <a:lnTo>
                    <a:pt x="59491" y="15095"/>
                  </a:lnTo>
                  <a:lnTo>
                    <a:pt x="29746" y="0"/>
                  </a:lnTo>
                  <a:lnTo>
                    <a:pt x="0" y="14429"/>
                  </a:lnTo>
                  <a:lnTo>
                    <a:pt x="29746" y="29524"/>
                  </a:lnTo>
                  <a:lnTo>
                    <a:pt x="109215" y="70146"/>
                  </a:lnTo>
                  <a:lnTo>
                    <a:pt x="188684" y="29524"/>
                  </a:lnTo>
                  <a:lnTo>
                    <a:pt x="218429" y="14429"/>
                  </a:lnTo>
                  <a:close/>
                </a:path>
              </a:pathLst>
            </a:custGeom>
            <a:noFill/>
            <a:ln cap="flat" cmpd="sng" w="9525">
              <a:solidFill>
                <a:srgbClr val="869FB2"/>
              </a:solidFill>
              <a:prstDash val="solid"/>
              <a:miter lim="22198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8"/>
            <p:cNvSpPr/>
            <p:nvPr/>
          </p:nvSpPr>
          <p:spPr>
            <a:xfrm>
              <a:off x="951975" y="2019500"/>
              <a:ext cx="5460750" cy="1753675"/>
            </a:xfrm>
            <a:custGeom>
              <a:rect b="b" l="l" r="r" t="t"/>
              <a:pathLst>
                <a:path extrusionOk="0" fill="none" h="70147" w="218430">
                  <a:moveTo>
                    <a:pt x="188684" y="1"/>
                  </a:moveTo>
                  <a:lnTo>
                    <a:pt x="158939" y="15096"/>
                  </a:lnTo>
                  <a:lnTo>
                    <a:pt x="129193" y="30190"/>
                  </a:lnTo>
                  <a:lnTo>
                    <a:pt x="109215" y="40623"/>
                  </a:lnTo>
                  <a:lnTo>
                    <a:pt x="89237" y="30190"/>
                  </a:lnTo>
                  <a:lnTo>
                    <a:pt x="59491" y="15096"/>
                  </a:lnTo>
                  <a:lnTo>
                    <a:pt x="29746" y="1"/>
                  </a:lnTo>
                  <a:lnTo>
                    <a:pt x="0" y="14208"/>
                  </a:lnTo>
                  <a:lnTo>
                    <a:pt x="29746" y="29524"/>
                  </a:lnTo>
                  <a:lnTo>
                    <a:pt x="59491" y="44619"/>
                  </a:lnTo>
                  <a:lnTo>
                    <a:pt x="109215" y="70147"/>
                  </a:lnTo>
                  <a:lnTo>
                    <a:pt x="158939" y="44619"/>
                  </a:lnTo>
                  <a:lnTo>
                    <a:pt x="188684" y="29524"/>
                  </a:lnTo>
                  <a:lnTo>
                    <a:pt x="218429" y="14208"/>
                  </a:lnTo>
                  <a:close/>
                </a:path>
              </a:pathLst>
            </a:custGeom>
            <a:noFill/>
            <a:ln cap="flat" cmpd="sng" w="9525">
              <a:solidFill>
                <a:srgbClr val="BAC8D3"/>
              </a:solidFill>
              <a:prstDash val="solid"/>
              <a:miter lim="22198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8"/>
            <p:cNvSpPr/>
            <p:nvPr/>
          </p:nvSpPr>
          <p:spPr>
            <a:xfrm>
              <a:off x="951975" y="315800"/>
              <a:ext cx="5460750" cy="2719300"/>
            </a:xfrm>
            <a:custGeom>
              <a:rect b="b" l="l" r="r" t="t"/>
              <a:pathLst>
                <a:path extrusionOk="0" fill="none" h="108772" w="218430">
                  <a:moveTo>
                    <a:pt x="109215" y="1"/>
                  </a:moveTo>
                  <a:lnTo>
                    <a:pt x="0" y="52832"/>
                  </a:lnTo>
                  <a:lnTo>
                    <a:pt x="109215" y="108771"/>
                  </a:lnTo>
                  <a:lnTo>
                    <a:pt x="218429" y="52832"/>
                  </a:lnTo>
                  <a:close/>
                </a:path>
              </a:pathLst>
            </a:custGeom>
            <a:noFill/>
            <a:ln cap="flat" cmpd="sng" w="9525">
              <a:solidFill>
                <a:srgbClr val="E3E9ED"/>
              </a:solidFill>
              <a:prstDash val="solid"/>
              <a:miter lim="22198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8"/>
            <p:cNvSpPr/>
            <p:nvPr/>
          </p:nvSpPr>
          <p:spPr>
            <a:xfrm>
              <a:off x="6501500" y="1464200"/>
              <a:ext cx="310800" cy="261550"/>
            </a:xfrm>
            <a:custGeom>
              <a:rect b="b" l="l" r="r" t="t"/>
              <a:pathLst>
                <a:path extrusionOk="0" h="10462" w="12432">
                  <a:moveTo>
                    <a:pt x="4963" y="1"/>
                  </a:moveTo>
                  <a:cubicBezTo>
                    <a:pt x="2239" y="1"/>
                    <a:pt x="0" y="2357"/>
                    <a:pt x="0" y="5120"/>
                  </a:cubicBezTo>
                  <a:cubicBezTo>
                    <a:pt x="0" y="8097"/>
                    <a:pt x="2036" y="10462"/>
                    <a:pt x="4938" y="10462"/>
                  </a:cubicBezTo>
                  <a:cubicBezTo>
                    <a:pt x="5066" y="10462"/>
                    <a:pt x="5196" y="10457"/>
                    <a:pt x="5328" y="10448"/>
                  </a:cubicBezTo>
                  <a:cubicBezTo>
                    <a:pt x="9989" y="10448"/>
                    <a:pt x="12431" y="4898"/>
                    <a:pt x="8879" y="1569"/>
                  </a:cubicBezTo>
                  <a:cubicBezTo>
                    <a:pt x="7991" y="459"/>
                    <a:pt x="6660" y="15"/>
                    <a:pt x="5328" y="15"/>
                  </a:cubicBezTo>
                  <a:cubicBezTo>
                    <a:pt x="5205" y="5"/>
                    <a:pt x="5084" y="1"/>
                    <a:pt x="4963" y="1"/>
                  </a:cubicBezTo>
                  <a:close/>
                </a:path>
              </a:pathLst>
            </a:custGeom>
            <a:noFill/>
            <a:ln cap="flat" cmpd="sng" w="9525">
              <a:solidFill>
                <a:srgbClr val="E3E9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5" name="Google Shape;285;p48"/>
          <p:cNvGrpSpPr/>
          <p:nvPr/>
        </p:nvGrpSpPr>
        <p:grpSpPr>
          <a:xfrm>
            <a:off x="4968651" y="2935828"/>
            <a:ext cx="1638290" cy="639285"/>
            <a:chOff x="5159450" y="1919950"/>
            <a:chExt cx="1541050" cy="862500"/>
          </a:xfrm>
        </p:grpSpPr>
        <p:sp>
          <p:nvSpPr>
            <p:cNvPr id="286" name="Google Shape;286;p48"/>
            <p:cNvSpPr/>
            <p:nvPr/>
          </p:nvSpPr>
          <p:spPr>
            <a:xfrm>
              <a:off x="5216414" y="2060033"/>
              <a:ext cx="1436820" cy="600250"/>
            </a:xfrm>
            <a:custGeom>
              <a:rect b="b" l="l" r="r" t="t"/>
              <a:pathLst>
                <a:path extrusionOk="0" h="69253" w="165771">
                  <a:moveTo>
                    <a:pt x="0" y="62158"/>
                  </a:moveTo>
                  <a:cubicBezTo>
                    <a:pt x="3093" y="59686"/>
                    <a:pt x="11731" y="46368"/>
                    <a:pt x="18559" y="47324"/>
                  </a:cubicBezTo>
                  <a:cubicBezTo>
                    <a:pt x="25388" y="48280"/>
                    <a:pt x="34933" y="75569"/>
                    <a:pt x="40971" y="67894"/>
                  </a:cubicBezTo>
                  <a:cubicBezTo>
                    <a:pt x="47009" y="60219"/>
                    <a:pt x="49466" y="8743"/>
                    <a:pt x="54788" y="1272"/>
                  </a:cubicBezTo>
                  <a:cubicBezTo>
                    <a:pt x="60110" y="-6199"/>
                    <a:pt x="66121" y="21612"/>
                    <a:pt x="72901" y="23070"/>
                  </a:cubicBezTo>
                  <a:cubicBezTo>
                    <a:pt x="79681" y="24528"/>
                    <a:pt x="89301" y="7131"/>
                    <a:pt x="95467" y="10022"/>
                  </a:cubicBezTo>
                  <a:cubicBezTo>
                    <a:pt x="101633" y="12913"/>
                    <a:pt x="104182" y="34714"/>
                    <a:pt x="109898" y="40416"/>
                  </a:cubicBezTo>
                  <a:cubicBezTo>
                    <a:pt x="115614" y="46118"/>
                    <a:pt x="123315" y="40320"/>
                    <a:pt x="129762" y="44234"/>
                  </a:cubicBezTo>
                  <a:cubicBezTo>
                    <a:pt x="136209" y="48148"/>
                    <a:pt x="142580" y="65416"/>
                    <a:pt x="148581" y="63902"/>
                  </a:cubicBezTo>
                  <a:cubicBezTo>
                    <a:pt x="154583" y="62388"/>
                    <a:pt x="162906" y="39942"/>
                    <a:pt x="165771" y="35150"/>
                  </a:cubicBezTo>
                </a:path>
              </a:pathLst>
            </a:custGeom>
            <a:noFill/>
            <a:ln cap="flat" cmpd="sng" w="19050">
              <a:solidFill>
                <a:srgbClr val="5F7D95"/>
              </a:solidFill>
              <a:prstDash val="solid"/>
              <a:round/>
              <a:headEnd len="med" w="med" type="oval"/>
              <a:tailEnd len="med" w="med" type="oval"/>
            </a:ln>
          </p:spPr>
        </p:sp>
        <p:grpSp>
          <p:nvGrpSpPr>
            <p:cNvPr id="287" name="Google Shape;287;p48"/>
            <p:cNvGrpSpPr/>
            <p:nvPr/>
          </p:nvGrpSpPr>
          <p:grpSpPr>
            <a:xfrm>
              <a:off x="5159450" y="1919950"/>
              <a:ext cx="1541050" cy="862500"/>
              <a:chOff x="5159450" y="1919950"/>
              <a:chExt cx="1541050" cy="862500"/>
            </a:xfrm>
          </p:grpSpPr>
          <p:cxnSp>
            <p:nvCxnSpPr>
              <p:cNvPr id="288" name="Google Shape;288;p48"/>
              <p:cNvCxnSpPr/>
              <p:nvPr/>
            </p:nvCxnSpPr>
            <p:spPr>
              <a:xfrm>
                <a:off x="5159450" y="1919950"/>
                <a:ext cx="0" cy="862500"/>
              </a:xfrm>
              <a:prstGeom prst="straightConnector1">
                <a:avLst/>
              </a:prstGeom>
              <a:noFill/>
              <a:ln cap="flat" cmpd="sng" w="9525">
                <a:solidFill>
                  <a:srgbClr val="E3E9ED"/>
                </a:solidFill>
                <a:prstDash val="solid"/>
                <a:round/>
                <a:headEnd len="med" w="med" type="none"/>
                <a:tailEnd len="med" w="med" type="none"/>
              </a:ln>
            </p:spPr>
          </p:cxnSp>
          <p:cxnSp>
            <p:nvCxnSpPr>
              <p:cNvPr id="289" name="Google Shape;289;p48"/>
              <p:cNvCxnSpPr/>
              <p:nvPr/>
            </p:nvCxnSpPr>
            <p:spPr>
              <a:xfrm>
                <a:off x="5161200" y="2778975"/>
                <a:ext cx="1539300" cy="0"/>
              </a:xfrm>
              <a:prstGeom prst="straightConnector1">
                <a:avLst/>
              </a:prstGeom>
              <a:noFill/>
              <a:ln cap="flat" cmpd="sng" w="9525">
                <a:solidFill>
                  <a:srgbClr val="E3E9ED"/>
                </a:solidFill>
                <a:prstDash val="solid"/>
                <a:round/>
                <a:headEnd len="med" w="med" type="none"/>
                <a:tailEnd len="med" w="med" type="none"/>
              </a:ln>
            </p:spPr>
          </p:cxnSp>
        </p:grpSp>
      </p:grpSp>
      <p:grpSp>
        <p:nvGrpSpPr>
          <p:cNvPr id="290" name="Google Shape;290;p48"/>
          <p:cNvGrpSpPr/>
          <p:nvPr/>
        </p:nvGrpSpPr>
        <p:grpSpPr>
          <a:xfrm>
            <a:off x="4908033" y="4048419"/>
            <a:ext cx="1868762" cy="449403"/>
            <a:chOff x="1808063" y="4294338"/>
            <a:chExt cx="3370782" cy="721817"/>
          </a:xfrm>
        </p:grpSpPr>
        <p:sp>
          <p:nvSpPr>
            <p:cNvPr id="291" name="Google Shape;291;p48"/>
            <p:cNvSpPr/>
            <p:nvPr/>
          </p:nvSpPr>
          <p:spPr>
            <a:xfrm>
              <a:off x="1906300" y="4423127"/>
              <a:ext cx="526025" cy="525979"/>
            </a:xfrm>
            <a:custGeom>
              <a:rect b="b" l="l" r="r" t="t"/>
              <a:pathLst>
                <a:path extrusionOk="0" h="22901" w="22903">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cap="flat" cmpd="sng" w="9525">
              <a:solidFill>
                <a:srgbClr val="D7DF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8"/>
            <p:cNvSpPr/>
            <p:nvPr/>
          </p:nvSpPr>
          <p:spPr>
            <a:xfrm>
              <a:off x="3795035" y="4655290"/>
              <a:ext cx="721912" cy="360865"/>
            </a:xfrm>
            <a:custGeom>
              <a:rect b="b" l="l" r="r" t="t"/>
              <a:pathLst>
                <a:path extrusionOk="0" h="3951" w="7904">
                  <a:moveTo>
                    <a:pt x="1" y="0"/>
                  </a:moveTo>
                  <a:cubicBezTo>
                    <a:pt x="1" y="540"/>
                    <a:pt x="113" y="1075"/>
                    <a:pt x="327" y="1571"/>
                  </a:cubicBezTo>
                  <a:cubicBezTo>
                    <a:pt x="938" y="2971"/>
                    <a:pt x="2332" y="3951"/>
                    <a:pt x="3953" y="3951"/>
                  </a:cubicBezTo>
                  <a:cubicBezTo>
                    <a:pt x="6132" y="3951"/>
                    <a:pt x="7903" y="2178"/>
                    <a:pt x="7903" y="0"/>
                  </a:cubicBezTo>
                  <a:lnTo>
                    <a:pt x="7248" y="0"/>
                  </a:lnTo>
                  <a:cubicBezTo>
                    <a:pt x="7248" y="1818"/>
                    <a:pt x="5770" y="3296"/>
                    <a:pt x="3953" y="3296"/>
                  </a:cubicBezTo>
                  <a:cubicBezTo>
                    <a:pt x="2135" y="3296"/>
                    <a:pt x="657" y="1818"/>
                    <a:pt x="657" y="0"/>
                  </a:cubicBezTo>
                  <a:close/>
                </a:path>
              </a:pathLst>
            </a:custGeom>
            <a:noFill/>
            <a:ln cap="flat" cmpd="sng" w="9525">
              <a:solidFill>
                <a:srgbClr val="A5B7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8"/>
            <p:cNvSpPr/>
            <p:nvPr/>
          </p:nvSpPr>
          <p:spPr>
            <a:xfrm>
              <a:off x="3133137" y="4294338"/>
              <a:ext cx="721729" cy="360865"/>
            </a:xfrm>
            <a:custGeom>
              <a:rect b="b" l="l" r="r" t="t"/>
              <a:pathLst>
                <a:path extrusionOk="0" h="3951" w="7902">
                  <a:moveTo>
                    <a:pt x="3951" y="0"/>
                  </a:moveTo>
                  <a:cubicBezTo>
                    <a:pt x="2330" y="0"/>
                    <a:pt x="935" y="982"/>
                    <a:pt x="327" y="2380"/>
                  </a:cubicBezTo>
                  <a:cubicBezTo>
                    <a:pt x="111" y="2874"/>
                    <a:pt x="0" y="3409"/>
                    <a:pt x="0" y="3951"/>
                  </a:cubicBezTo>
                  <a:lnTo>
                    <a:pt x="653" y="3951"/>
                  </a:lnTo>
                  <a:cubicBezTo>
                    <a:pt x="653" y="2135"/>
                    <a:pt x="2133" y="657"/>
                    <a:pt x="3951" y="657"/>
                  </a:cubicBezTo>
                  <a:cubicBezTo>
                    <a:pt x="5767" y="657"/>
                    <a:pt x="7246" y="2135"/>
                    <a:pt x="7246" y="3951"/>
                  </a:cubicBezTo>
                  <a:lnTo>
                    <a:pt x="7901" y="3951"/>
                  </a:lnTo>
                  <a:cubicBezTo>
                    <a:pt x="7901" y="3411"/>
                    <a:pt x="7791" y="2876"/>
                    <a:pt x="7574" y="2381"/>
                  </a:cubicBezTo>
                  <a:cubicBezTo>
                    <a:pt x="6966" y="982"/>
                    <a:pt x="5571" y="0"/>
                    <a:pt x="3951" y="0"/>
                  </a:cubicBezTo>
                  <a:close/>
                </a:path>
              </a:pathLst>
            </a:custGeom>
            <a:noFill/>
            <a:ln cap="flat" cmpd="sng" w="9525">
              <a:solidFill>
                <a:srgbClr val="869FB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8"/>
            <p:cNvSpPr/>
            <p:nvPr/>
          </p:nvSpPr>
          <p:spPr>
            <a:xfrm>
              <a:off x="1808063" y="4294338"/>
              <a:ext cx="722460" cy="362052"/>
            </a:xfrm>
            <a:custGeom>
              <a:rect b="b" l="l" r="r" t="t"/>
              <a:pathLst>
                <a:path extrusionOk="0" h="3964" w="7910">
                  <a:moveTo>
                    <a:pt x="3958" y="0"/>
                  </a:moveTo>
                  <a:cubicBezTo>
                    <a:pt x="3954" y="0"/>
                    <a:pt x="3950" y="0"/>
                    <a:pt x="3946" y="0"/>
                  </a:cubicBezTo>
                  <a:cubicBezTo>
                    <a:pt x="1768" y="6"/>
                    <a:pt x="0" y="1784"/>
                    <a:pt x="6" y="3963"/>
                  </a:cubicBezTo>
                  <a:lnTo>
                    <a:pt x="661" y="3962"/>
                  </a:lnTo>
                  <a:cubicBezTo>
                    <a:pt x="657" y="2144"/>
                    <a:pt x="2131" y="661"/>
                    <a:pt x="3947" y="655"/>
                  </a:cubicBezTo>
                  <a:cubicBezTo>
                    <a:pt x="3951" y="655"/>
                    <a:pt x="3955" y="655"/>
                    <a:pt x="3959" y="655"/>
                  </a:cubicBezTo>
                  <a:cubicBezTo>
                    <a:pt x="5771" y="655"/>
                    <a:pt x="7248" y="2127"/>
                    <a:pt x="7254" y="3939"/>
                  </a:cubicBezTo>
                  <a:lnTo>
                    <a:pt x="7256" y="3939"/>
                  </a:lnTo>
                  <a:lnTo>
                    <a:pt x="7909" y="3938"/>
                  </a:lnTo>
                  <a:cubicBezTo>
                    <a:pt x="7907" y="3398"/>
                    <a:pt x="7795" y="2863"/>
                    <a:pt x="7578" y="2368"/>
                  </a:cubicBezTo>
                  <a:cubicBezTo>
                    <a:pt x="6966" y="976"/>
                    <a:pt x="5573" y="0"/>
                    <a:pt x="3958" y="0"/>
                  </a:cubicBezTo>
                  <a:close/>
                </a:path>
              </a:pathLst>
            </a:custGeom>
            <a:noFill/>
            <a:ln cap="flat" cmpd="sng" w="9525">
              <a:solidFill>
                <a:srgbClr val="869F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8"/>
            <p:cNvSpPr/>
            <p:nvPr/>
          </p:nvSpPr>
          <p:spPr>
            <a:xfrm>
              <a:off x="2470965" y="4655290"/>
              <a:ext cx="721912" cy="360865"/>
            </a:xfrm>
            <a:custGeom>
              <a:rect b="b" l="l" r="r" t="t"/>
              <a:pathLst>
                <a:path extrusionOk="0" h="3951" w="7904">
                  <a:moveTo>
                    <a:pt x="1" y="0"/>
                  </a:moveTo>
                  <a:cubicBezTo>
                    <a:pt x="1" y="540"/>
                    <a:pt x="111" y="1075"/>
                    <a:pt x="328" y="1571"/>
                  </a:cubicBezTo>
                  <a:cubicBezTo>
                    <a:pt x="938" y="2971"/>
                    <a:pt x="2332" y="3951"/>
                    <a:pt x="3953" y="3951"/>
                  </a:cubicBezTo>
                  <a:cubicBezTo>
                    <a:pt x="5574" y="3951"/>
                    <a:pt x="6967" y="2971"/>
                    <a:pt x="7575" y="1573"/>
                  </a:cubicBezTo>
                  <a:cubicBezTo>
                    <a:pt x="7791" y="1076"/>
                    <a:pt x="7903" y="541"/>
                    <a:pt x="7903" y="0"/>
                  </a:cubicBezTo>
                  <a:lnTo>
                    <a:pt x="7249" y="0"/>
                  </a:lnTo>
                  <a:cubicBezTo>
                    <a:pt x="7249" y="1818"/>
                    <a:pt x="5770" y="3296"/>
                    <a:pt x="3953" y="3296"/>
                  </a:cubicBezTo>
                  <a:cubicBezTo>
                    <a:pt x="2135" y="3296"/>
                    <a:pt x="657" y="1818"/>
                    <a:pt x="657" y="0"/>
                  </a:cubicBezTo>
                  <a:close/>
                </a:path>
              </a:pathLst>
            </a:custGeom>
            <a:noFill/>
            <a:ln cap="flat" cmpd="sng" w="9525">
              <a:solidFill>
                <a:srgbClr val="CFD9E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8"/>
            <p:cNvSpPr/>
            <p:nvPr/>
          </p:nvSpPr>
          <p:spPr>
            <a:xfrm>
              <a:off x="4456385" y="4294338"/>
              <a:ext cx="722460" cy="362052"/>
            </a:xfrm>
            <a:custGeom>
              <a:rect b="b" l="l" r="r" t="t"/>
              <a:pathLst>
                <a:path extrusionOk="0" h="3964" w="7910">
                  <a:moveTo>
                    <a:pt x="3959" y="0"/>
                  </a:moveTo>
                  <a:cubicBezTo>
                    <a:pt x="3955" y="0"/>
                    <a:pt x="3951" y="0"/>
                    <a:pt x="3947" y="0"/>
                  </a:cubicBezTo>
                  <a:cubicBezTo>
                    <a:pt x="1769" y="8"/>
                    <a:pt x="1" y="1786"/>
                    <a:pt x="7" y="3963"/>
                  </a:cubicBezTo>
                  <a:lnTo>
                    <a:pt x="664" y="3962"/>
                  </a:lnTo>
                  <a:cubicBezTo>
                    <a:pt x="658" y="2144"/>
                    <a:pt x="2132" y="661"/>
                    <a:pt x="3948" y="657"/>
                  </a:cubicBezTo>
                  <a:cubicBezTo>
                    <a:pt x="3952" y="657"/>
                    <a:pt x="3956" y="657"/>
                    <a:pt x="3960" y="657"/>
                  </a:cubicBezTo>
                  <a:cubicBezTo>
                    <a:pt x="5772" y="657"/>
                    <a:pt x="7249" y="2127"/>
                    <a:pt x="7255" y="3941"/>
                  </a:cubicBezTo>
                  <a:lnTo>
                    <a:pt x="7257" y="3941"/>
                  </a:lnTo>
                  <a:lnTo>
                    <a:pt x="7910" y="3939"/>
                  </a:lnTo>
                  <a:cubicBezTo>
                    <a:pt x="7908" y="3398"/>
                    <a:pt x="7796" y="2865"/>
                    <a:pt x="7578" y="2370"/>
                  </a:cubicBezTo>
                  <a:cubicBezTo>
                    <a:pt x="6967" y="976"/>
                    <a:pt x="5574" y="0"/>
                    <a:pt x="3959" y="0"/>
                  </a:cubicBezTo>
                  <a:close/>
                </a:path>
              </a:pathLst>
            </a:custGeom>
            <a:noFill/>
            <a:ln cap="flat" cmpd="sng" w="9525">
              <a:solidFill>
                <a:srgbClr val="667E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8"/>
            <p:cNvSpPr/>
            <p:nvPr/>
          </p:nvSpPr>
          <p:spPr>
            <a:xfrm>
              <a:off x="2568813" y="4351427"/>
              <a:ext cx="526025" cy="525979"/>
            </a:xfrm>
            <a:custGeom>
              <a:rect b="b" l="l" r="r" t="t"/>
              <a:pathLst>
                <a:path extrusionOk="0" h="22901" w="22903">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cap="flat" cmpd="sng" w="9525">
              <a:solidFill>
                <a:srgbClr val="D7DF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8"/>
            <p:cNvSpPr/>
            <p:nvPr/>
          </p:nvSpPr>
          <p:spPr>
            <a:xfrm>
              <a:off x="3231883" y="4423127"/>
              <a:ext cx="526025" cy="525979"/>
            </a:xfrm>
            <a:custGeom>
              <a:rect b="b" l="l" r="r" t="t"/>
              <a:pathLst>
                <a:path extrusionOk="0" h="22901" w="22903">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cap="flat" cmpd="sng" w="9525">
              <a:solidFill>
                <a:srgbClr val="D7DF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8"/>
            <p:cNvSpPr/>
            <p:nvPr/>
          </p:nvSpPr>
          <p:spPr>
            <a:xfrm>
              <a:off x="3894395" y="4351427"/>
              <a:ext cx="526025" cy="525979"/>
            </a:xfrm>
            <a:custGeom>
              <a:rect b="b" l="l" r="r" t="t"/>
              <a:pathLst>
                <a:path extrusionOk="0" h="22901" w="22903">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cap="flat" cmpd="sng" w="9525">
              <a:solidFill>
                <a:srgbClr val="D7DF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8"/>
            <p:cNvSpPr/>
            <p:nvPr/>
          </p:nvSpPr>
          <p:spPr>
            <a:xfrm>
              <a:off x="4560958" y="4423127"/>
              <a:ext cx="526025" cy="525979"/>
            </a:xfrm>
            <a:custGeom>
              <a:rect b="b" l="l" r="r" t="t"/>
              <a:pathLst>
                <a:path extrusionOk="0" h="22901" w="22903">
                  <a:moveTo>
                    <a:pt x="11452" y="4551"/>
                  </a:moveTo>
                  <a:cubicBezTo>
                    <a:pt x="15263" y="4551"/>
                    <a:pt x="18352" y="7640"/>
                    <a:pt x="18352" y="11451"/>
                  </a:cubicBezTo>
                  <a:cubicBezTo>
                    <a:pt x="18352" y="15262"/>
                    <a:pt x="15263" y="18350"/>
                    <a:pt x="11452" y="18350"/>
                  </a:cubicBezTo>
                  <a:lnTo>
                    <a:pt x="11452" y="18351"/>
                  </a:lnTo>
                  <a:cubicBezTo>
                    <a:pt x="7640" y="18351"/>
                    <a:pt x="4552" y="15262"/>
                    <a:pt x="4552" y="11451"/>
                  </a:cubicBezTo>
                  <a:cubicBezTo>
                    <a:pt x="4552" y="7640"/>
                    <a:pt x="7640" y="4551"/>
                    <a:pt x="11452" y="4551"/>
                  </a:cubicBezTo>
                  <a:close/>
                  <a:moveTo>
                    <a:pt x="9850" y="0"/>
                  </a:moveTo>
                  <a:cubicBezTo>
                    <a:pt x="9464" y="0"/>
                    <a:pt x="9152" y="312"/>
                    <a:pt x="9152" y="698"/>
                  </a:cubicBezTo>
                  <a:lnTo>
                    <a:pt x="9152" y="2564"/>
                  </a:lnTo>
                  <a:cubicBezTo>
                    <a:pt x="8324" y="2777"/>
                    <a:pt x="7530" y="3105"/>
                    <a:pt x="6793" y="3539"/>
                  </a:cubicBezTo>
                  <a:lnTo>
                    <a:pt x="5474" y="2221"/>
                  </a:lnTo>
                  <a:cubicBezTo>
                    <a:pt x="5338" y="2085"/>
                    <a:pt x="5159" y="2017"/>
                    <a:pt x="4981" y="2017"/>
                  </a:cubicBezTo>
                  <a:cubicBezTo>
                    <a:pt x="4802" y="2017"/>
                    <a:pt x="4624" y="2085"/>
                    <a:pt x="4487" y="2221"/>
                  </a:cubicBezTo>
                  <a:lnTo>
                    <a:pt x="2222" y="4487"/>
                  </a:lnTo>
                  <a:cubicBezTo>
                    <a:pt x="1949" y="4759"/>
                    <a:pt x="1949" y="5201"/>
                    <a:pt x="2222" y="5473"/>
                  </a:cubicBezTo>
                  <a:lnTo>
                    <a:pt x="3541" y="6791"/>
                  </a:lnTo>
                  <a:cubicBezTo>
                    <a:pt x="3107" y="7528"/>
                    <a:pt x="2777" y="8322"/>
                    <a:pt x="2564" y="9150"/>
                  </a:cubicBezTo>
                  <a:lnTo>
                    <a:pt x="699" y="9150"/>
                  </a:lnTo>
                  <a:cubicBezTo>
                    <a:pt x="313" y="9150"/>
                    <a:pt x="1" y="9462"/>
                    <a:pt x="1" y="9848"/>
                  </a:cubicBezTo>
                  <a:lnTo>
                    <a:pt x="1" y="13053"/>
                  </a:lnTo>
                  <a:cubicBezTo>
                    <a:pt x="1" y="13438"/>
                    <a:pt x="313" y="13751"/>
                    <a:pt x="699" y="13751"/>
                  </a:cubicBezTo>
                  <a:lnTo>
                    <a:pt x="2564" y="13751"/>
                  </a:lnTo>
                  <a:cubicBezTo>
                    <a:pt x="2777" y="14579"/>
                    <a:pt x="3106" y="15373"/>
                    <a:pt x="3541" y="16109"/>
                  </a:cubicBezTo>
                  <a:lnTo>
                    <a:pt x="2222" y="17427"/>
                  </a:lnTo>
                  <a:cubicBezTo>
                    <a:pt x="1949" y="17701"/>
                    <a:pt x="1949" y="18142"/>
                    <a:pt x="2222" y="18415"/>
                  </a:cubicBezTo>
                  <a:lnTo>
                    <a:pt x="4487" y="20681"/>
                  </a:lnTo>
                  <a:cubicBezTo>
                    <a:pt x="4624" y="20817"/>
                    <a:pt x="4802" y="20885"/>
                    <a:pt x="4981" y="20885"/>
                  </a:cubicBezTo>
                  <a:cubicBezTo>
                    <a:pt x="5159" y="20885"/>
                    <a:pt x="5338" y="20817"/>
                    <a:pt x="5474" y="20681"/>
                  </a:cubicBezTo>
                  <a:lnTo>
                    <a:pt x="6793" y="19362"/>
                  </a:lnTo>
                  <a:cubicBezTo>
                    <a:pt x="7530" y="19796"/>
                    <a:pt x="8324" y="20124"/>
                    <a:pt x="9152" y="20339"/>
                  </a:cubicBezTo>
                  <a:lnTo>
                    <a:pt x="9152" y="22204"/>
                  </a:lnTo>
                  <a:cubicBezTo>
                    <a:pt x="9152" y="22588"/>
                    <a:pt x="9464" y="22901"/>
                    <a:pt x="9850" y="22901"/>
                  </a:cubicBezTo>
                  <a:lnTo>
                    <a:pt x="13055" y="22901"/>
                  </a:lnTo>
                  <a:cubicBezTo>
                    <a:pt x="13439" y="22901"/>
                    <a:pt x="13751" y="22588"/>
                    <a:pt x="13751" y="22204"/>
                  </a:cubicBezTo>
                  <a:lnTo>
                    <a:pt x="13751" y="20339"/>
                  </a:lnTo>
                  <a:cubicBezTo>
                    <a:pt x="14581" y="20124"/>
                    <a:pt x="15373" y="19796"/>
                    <a:pt x="16110" y="19362"/>
                  </a:cubicBezTo>
                  <a:lnTo>
                    <a:pt x="17429" y="20680"/>
                  </a:lnTo>
                  <a:cubicBezTo>
                    <a:pt x="17566" y="20816"/>
                    <a:pt x="17744" y="20884"/>
                    <a:pt x="17923" y="20884"/>
                  </a:cubicBezTo>
                  <a:cubicBezTo>
                    <a:pt x="18101" y="20884"/>
                    <a:pt x="18280" y="20816"/>
                    <a:pt x="18416" y="20680"/>
                  </a:cubicBezTo>
                  <a:lnTo>
                    <a:pt x="20682" y="18414"/>
                  </a:lnTo>
                  <a:cubicBezTo>
                    <a:pt x="20954" y="18142"/>
                    <a:pt x="20954" y="17700"/>
                    <a:pt x="20682" y="17427"/>
                  </a:cubicBezTo>
                  <a:lnTo>
                    <a:pt x="19364" y="16109"/>
                  </a:lnTo>
                  <a:cubicBezTo>
                    <a:pt x="19798" y="15373"/>
                    <a:pt x="20126" y="14579"/>
                    <a:pt x="20339" y="13751"/>
                  </a:cubicBezTo>
                  <a:lnTo>
                    <a:pt x="22205" y="13751"/>
                  </a:lnTo>
                  <a:cubicBezTo>
                    <a:pt x="22591" y="13751"/>
                    <a:pt x="22903" y="13438"/>
                    <a:pt x="22903" y="13053"/>
                  </a:cubicBezTo>
                  <a:lnTo>
                    <a:pt x="22903" y="9850"/>
                  </a:lnTo>
                  <a:cubicBezTo>
                    <a:pt x="22903" y="9465"/>
                    <a:pt x="22592" y="9152"/>
                    <a:pt x="22208" y="9152"/>
                  </a:cubicBezTo>
                  <a:cubicBezTo>
                    <a:pt x="22207" y="9152"/>
                    <a:pt x="22206" y="9152"/>
                    <a:pt x="22205" y="9152"/>
                  </a:cubicBezTo>
                  <a:lnTo>
                    <a:pt x="20339" y="9152"/>
                  </a:lnTo>
                  <a:cubicBezTo>
                    <a:pt x="20126" y="8322"/>
                    <a:pt x="19798" y="7530"/>
                    <a:pt x="19364" y="6793"/>
                  </a:cubicBezTo>
                  <a:lnTo>
                    <a:pt x="20682" y="5473"/>
                  </a:lnTo>
                  <a:cubicBezTo>
                    <a:pt x="20954" y="5201"/>
                    <a:pt x="20954" y="4759"/>
                    <a:pt x="20682" y="4487"/>
                  </a:cubicBezTo>
                  <a:lnTo>
                    <a:pt x="18416" y="2221"/>
                  </a:lnTo>
                  <a:cubicBezTo>
                    <a:pt x="18280" y="2085"/>
                    <a:pt x="18101" y="2017"/>
                    <a:pt x="17923" y="2017"/>
                  </a:cubicBezTo>
                  <a:cubicBezTo>
                    <a:pt x="17744" y="2017"/>
                    <a:pt x="17566" y="2085"/>
                    <a:pt x="17429" y="2221"/>
                  </a:cubicBezTo>
                  <a:lnTo>
                    <a:pt x="16110" y="3541"/>
                  </a:lnTo>
                  <a:cubicBezTo>
                    <a:pt x="15373" y="3105"/>
                    <a:pt x="14581" y="2777"/>
                    <a:pt x="13751" y="2564"/>
                  </a:cubicBezTo>
                  <a:lnTo>
                    <a:pt x="13751" y="698"/>
                  </a:lnTo>
                  <a:cubicBezTo>
                    <a:pt x="13751" y="312"/>
                    <a:pt x="13439" y="0"/>
                    <a:pt x="13055" y="0"/>
                  </a:cubicBezTo>
                  <a:close/>
                </a:path>
              </a:pathLst>
            </a:custGeom>
            <a:noFill/>
            <a:ln cap="flat" cmpd="sng" w="9525">
              <a:solidFill>
                <a:srgbClr val="D7DF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1" name="Google Shape;301;p48"/>
          <p:cNvSpPr txBox="1"/>
          <p:nvPr/>
        </p:nvSpPr>
        <p:spPr>
          <a:xfrm>
            <a:off x="6776700" y="1911625"/>
            <a:ext cx="2012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Quality Assurance: Interns - Free</a:t>
            </a:r>
            <a:endParaRPr>
              <a:solidFill>
                <a:schemeClr val="lt1"/>
              </a:solidFill>
              <a:latin typeface="Montserrat"/>
              <a:ea typeface="Montserrat"/>
              <a:cs typeface="Montserrat"/>
              <a:sym typeface="Montserrat"/>
            </a:endParaRPr>
          </a:p>
        </p:txBody>
      </p:sp>
      <p:sp>
        <p:nvSpPr>
          <p:cNvPr id="302" name="Google Shape;302;p48"/>
          <p:cNvSpPr txBox="1"/>
          <p:nvPr/>
        </p:nvSpPr>
        <p:spPr>
          <a:xfrm>
            <a:off x="6776700" y="2856500"/>
            <a:ext cx="22653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Project Management - Incorporate </a:t>
            </a:r>
            <a:r>
              <a:rPr lang="en">
                <a:solidFill>
                  <a:schemeClr val="lt1"/>
                </a:solidFill>
                <a:latin typeface="Montserrat"/>
                <a:ea typeface="Montserrat"/>
                <a:cs typeface="Montserrat"/>
                <a:sym typeface="Montserrat"/>
              </a:rPr>
              <a:t>Existing</a:t>
            </a:r>
            <a:r>
              <a:rPr lang="en">
                <a:solidFill>
                  <a:schemeClr val="lt1"/>
                </a:solidFill>
                <a:latin typeface="Montserrat"/>
                <a:ea typeface="Montserrat"/>
                <a:cs typeface="Montserrat"/>
                <a:sym typeface="Montserrat"/>
              </a:rPr>
              <a:t> Structures</a:t>
            </a:r>
            <a:endParaRPr>
              <a:solidFill>
                <a:schemeClr val="lt1"/>
              </a:solidFill>
              <a:latin typeface="Montserrat"/>
              <a:ea typeface="Montserrat"/>
              <a:cs typeface="Montserrat"/>
              <a:sym typeface="Montserrat"/>
            </a:endParaRPr>
          </a:p>
        </p:txBody>
      </p:sp>
      <p:sp>
        <p:nvSpPr>
          <p:cNvPr id="303" name="Google Shape;303;p48"/>
          <p:cNvSpPr txBox="1"/>
          <p:nvPr/>
        </p:nvSpPr>
        <p:spPr>
          <a:xfrm>
            <a:off x="6833275" y="3857438"/>
            <a:ext cx="2012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Montserrat"/>
                <a:ea typeface="Montserrat"/>
                <a:cs typeface="Montserrat"/>
                <a:sym typeface="Montserrat"/>
              </a:rPr>
              <a:t>Workflow Overhead - Servers not needed year round</a:t>
            </a:r>
            <a:endParaRPr>
              <a:solidFill>
                <a:schemeClr val="lt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9"/>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latin typeface="Proxima Nova Semibold"/>
                <a:ea typeface="Proxima Nova Semibold"/>
                <a:cs typeface="Proxima Nova Semibold"/>
                <a:sym typeface="Proxima Nova Semibold"/>
              </a:rPr>
              <a:t>Benefits</a:t>
            </a:r>
            <a:endParaRPr>
              <a:solidFill>
                <a:schemeClr val="lt2"/>
              </a:solidFill>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p>
        </p:txBody>
      </p:sp>
      <p:sp>
        <p:nvSpPr>
          <p:cNvPr id="309" name="Google Shape;309;p49"/>
          <p:cNvSpPr txBox="1"/>
          <p:nvPr>
            <p:ph idx="2" type="title"/>
          </p:nvPr>
        </p:nvSpPr>
        <p:spPr>
          <a:xfrm>
            <a:off x="267736" y="2123525"/>
            <a:ext cx="1906800" cy="54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Increased Productivity</a:t>
            </a:r>
            <a:endParaRPr/>
          </a:p>
        </p:txBody>
      </p:sp>
      <p:sp>
        <p:nvSpPr>
          <p:cNvPr id="310" name="Google Shape;310;p49"/>
          <p:cNvSpPr txBox="1"/>
          <p:nvPr>
            <p:ph idx="3" type="title"/>
          </p:nvPr>
        </p:nvSpPr>
        <p:spPr>
          <a:xfrm>
            <a:off x="2389313" y="2123525"/>
            <a:ext cx="1850400" cy="54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Increased Transparency</a:t>
            </a:r>
            <a:endParaRPr/>
          </a:p>
        </p:txBody>
      </p:sp>
      <p:sp>
        <p:nvSpPr>
          <p:cNvPr id="311" name="Google Shape;311;p49"/>
          <p:cNvSpPr txBox="1"/>
          <p:nvPr>
            <p:ph idx="5" type="title"/>
          </p:nvPr>
        </p:nvSpPr>
        <p:spPr>
          <a:xfrm>
            <a:off x="4254900" y="2123525"/>
            <a:ext cx="2363400" cy="54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Increased Employee Morale</a:t>
            </a:r>
            <a:endParaRPr sz="1600"/>
          </a:p>
        </p:txBody>
      </p:sp>
      <p:sp>
        <p:nvSpPr>
          <p:cNvPr id="312" name="Google Shape;312;p49"/>
          <p:cNvSpPr txBox="1"/>
          <p:nvPr>
            <p:ph idx="7" type="title"/>
          </p:nvPr>
        </p:nvSpPr>
        <p:spPr>
          <a:xfrm>
            <a:off x="6633463" y="2040125"/>
            <a:ext cx="2242800" cy="631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Greater</a:t>
            </a:r>
            <a:r>
              <a:rPr lang="en" sz="1600"/>
              <a:t> Retention of Interns</a:t>
            </a:r>
            <a:endParaRPr sz="1600"/>
          </a:p>
        </p:txBody>
      </p:sp>
      <p:sp>
        <p:nvSpPr>
          <p:cNvPr id="313" name="Google Shape;313;p49"/>
          <p:cNvSpPr/>
          <p:nvPr/>
        </p:nvSpPr>
        <p:spPr>
          <a:xfrm>
            <a:off x="795113" y="1046550"/>
            <a:ext cx="872400" cy="87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9"/>
          <p:cNvSpPr/>
          <p:nvPr/>
        </p:nvSpPr>
        <p:spPr>
          <a:xfrm>
            <a:off x="2851600" y="1046550"/>
            <a:ext cx="872400" cy="87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9"/>
          <p:cNvSpPr/>
          <p:nvPr/>
        </p:nvSpPr>
        <p:spPr>
          <a:xfrm>
            <a:off x="7172988" y="1046550"/>
            <a:ext cx="872400" cy="87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9"/>
          <p:cNvSpPr/>
          <p:nvPr/>
        </p:nvSpPr>
        <p:spPr>
          <a:xfrm>
            <a:off x="4897063" y="1046550"/>
            <a:ext cx="872400" cy="8724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7" name="Google Shape;317;p49"/>
          <p:cNvCxnSpPr/>
          <p:nvPr/>
        </p:nvCxnSpPr>
        <p:spPr>
          <a:xfrm>
            <a:off x="1026200" y="414022"/>
            <a:ext cx="2763000" cy="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sp>
        <p:nvSpPr>
          <p:cNvPr id="318" name="Google Shape;318;p49"/>
          <p:cNvSpPr/>
          <p:nvPr/>
        </p:nvSpPr>
        <p:spPr>
          <a:xfrm>
            <a:off x="5140069" y="1269102"/>
            <a:ext cx="427722" cy="427305"/>
          </a:xfrm>
          <a:custGeom>
            <a:rect b="b" l="l" r="r" t="t"/>
            <a:pathLst>
              <a:path extrusionOk="0" h="11253" w="11264">
                <a:moveTo>
                  <a:pt x="9847" y="548"/>
                </a:moveTo>
                <a:lnTo>
                  <a:pt x="9847" y="1203"/>
                </a:lnTo>
                <a:cubicBezTo>
                  <a:pt x="9847" y="1299"/>
                  <a:pt x="9930" y="1370"/>
                  <a:pt x="10014" y="1370"/>
                </a:cubicBezTo>
                <a:lnTo>
                  <a:pt x="10669" y="1370"/>
                </a:lnTo>
                <a:lnTo>
                  <a:pt x="9252" y="2811"/>
                </a:lnTo>
                <a:lnTo>
                  <a:pt x="8656" y="2811"/>
                </a:lnTo>
                <a:lnTo>
                  <a:pt x="9609" y="1858"/>
                </a:lnTo>
                <a:cubicBezTo>
                  <a:pt x="9668" y="1799"/>
                  <a:pt x="9668" y="1703"/>
                  <a:pt x="9609" y="1620"/>
                </a:cubicBezTo>
                <a:cubicBezTo>
                  <a:pt x="9579" y="1590"/>
                  <a:pt x="9537" y="1575"/>
                  <a:pt x="9494" y="1575"/>
                </a:cubicBezTo>
                <a:cubicBezTo>
                  <a:pt x="9451" y="1575"/>
                  <a:pt x="9406" y="1590"/>
                  <a:pt x="9371" y="1620"/>
                </a:cubicBezTo>
                <a:lnTo>
                  <a:pt x="8418" y="2572"/>
                </a:lnTo>
                <a:lnTo>
                  <a:pt x="8418" y="1977"/>
                </a:lnTo>
                <a:lnTo>
                  <a:pt x="9847" y="548"/>
                </a:lnTo>
                <a:close/>
                <a:moveTo>
                  <a:pt x="4549" y="2442"/>
                </a:moveTo>
                <a:cubicBezTo>
                  <a:pt x="5668" y="2442"/>
                  <a:pt x="6680" y="2870"/>
                  <a:pt x="7430" y="3573"/>
                </a:cubicBezTo>
                <a:lnTo>
                  <a:pt x="4430" y="6561"/>
                </a:lnTo>
                <a:cubicBezTo>
                  <a:pt x="4370" y="6621"/>
                  <a:pt x="4370" y="6728"/>
                  <a:pt x="4430" y="6799"/>
                </a:cubicBezTo>
                <a:cubicBezTo>
                  <a:pt x="4465" y="6835"/>
                  <a:pt x="4513" y="6847"/>
                  <a:pt x="4549" y="6847"/>
                </a:cubicBezTo>
                <a:cubicBezTo>
                  <a:pt x="4596" y="6847"/>
                  <a:pt x="4644" y="6835"/>
                  <a:pt x="4668" y="6799"/>
                </a:cubicBezTo>
                <a:lnTo>
                  <a:pt x="5418" y="6061"/>
                </a:lnTo>
                <a:cubicBezTo>
                  <a:pt x="5549" y="6240"/>
                  <a:pt x="5620" y="6466"/>
                  <a:pt x="5620" y="6680"/>
                </a:cubicBezTo>
                <a:cubicBezTo>
                  <a:pt x="5620" y="7275"/>
                  <a:pt x="5144" y="7752"/>
                  <a:pt x="4549" y="7752"/>
                </a:cubicBezTo>
                <a:cubicBezTo>
                  <a:pt x="3953" y="7752"/>
                  <a:pt x="3477" y="7275"/>
                  <a:pt x="3477" y="6680"/>
                </a:cubicBezTo>
                <a:cubicBezTo>
                  <a:pt x="3477" y="6085"/>
                  <a:pt x="3953" y="5609"/>
                  <a:pt x="4549" y="5609"/>
                </a:cubicBezTo>
                <a:cubicBezTo>
                  <a:pt x="4608" y="5609"/>
                  <a:pt x="4680" y="5609"/>
                  <a:pt x="4739" y="5632"/>
                </a:cubicBezTo>
                <a:cubicBezTo>
                  <a:pt x="4747" y="5633"/>
                  <a:pt x="4755" y="5634"/>
                  <a:pt x="4763" y="5634"/>
                </a:cubicBezTo>
                <a:cubicBezTo>
                  <a:pt x="4848" y="5634"/>
                  <a:pt x="4920" y="5577"/>
                  <a:pt x="4942" y="5490"/>
                </a:cubicBezTo>
                <a:cubicBezTo>
                  <a:pt x="4954" y="5406"/>
                  <a:pt x="4894" y="5311"/>
                  <a:pt x="4799" y="5299"/>
                </a:cubicBezTo>
                <a:cubicBezTo>
                  <a:pt x="4715" y="5287"/>
                  <a:pt x="4620" y="5275"/>
                  <a:pt x="4549" y="5275"/>
                </a:cubicBezTo>
                <a:cubicBezTo>
                  <a:pt x="3775" y="5275"/>
                  <a:pt x="3156" y="5894"/>
                  <a:pt x="3156" y="6668"/>
                </a:cubicBezTo>
                <a:cubicBezTo>
                  <a:pt x="3156" y="7442"/>
                  <a:pt x="3775" y="8073"/>
                  <a:pt x="4549" y="8073"/>
                </a:cubicBezTo>
                <a:cubicBezTo>
                  <a:pt x="5323" y="8073"/>
                  <a:pt x="5954" y="7442"/>
                  <a:pt x="5954" y="6668"/>
                </a:cubicBezTo>
                <a:cubicBezTo>
                  <a:pt x="5954" y="6359"/>
                  <a:pt x="5847" y="6049"/>
                  <a:pt x="5656" y="5811"/>
                </a:cubicBezTo>
                <a:lnTo>
                  <a:pt x="6168" y="5287"/>
                </a:lnTo>
                <a:cubicBezTo>
                  <a:pt x="6501" y="5668"/>
                  <a:pt x="6680" y="6168"/>
                  <a:pt x="6680" y="6668"/>
                </a:cubicBezTo>
                <a:cubicBezTo>
                  <a:pt x="6680" y="7847"/>
                  <a:pt x="5727" y="8799"/>
                  <a:pt x="4549" y="8799"/>
                </a:cubicBezTo>
                <a:cubicBezTo>
                  <a:pt x="3370" y="8799"/>
                  <a:pt x="2418" y="7847"/>
                  <a:pt x="2418" y="6668"/>
                </a:cubicBezTo>
                <a:cubicBezTo>
                  <a:pt x="2418" y="5490"/>
                  <a:pt x="3370" y="4537"/>
                  <a:pt x="4549" y="4537"/>
                </a:cubicBezTo>
                <a:cubicBezTo>
                  <a:pt x="4906" y="4537"/>
                  <a:pt x="5251" y="4632"/>
                  <a:pt x="5561" y="4799"/>
                </a:cubicBezTo>
                <a:cubicBezTo>
                  <a:pt x="5583" y="4810"/>
                  <a:pt x="5608" y="4815"/>
                  <a:pt x="5635" y="4815"/>
                </a:cubicBezTo>
                <a:cubicBezTo>
                  <a:pt x="5693" y="4815"/>
                  <a:pt x="5754" y="4789"/>
                  <a:pt x="5787" y="4739"/>
                </a:cubicBezTo>
                <a:cubicBezTo>
                  <a:pt x="5835" y="4656"/>
                  <a:pt x="5799" y="4561"/>
                  <a:pt x="5727" y="4513"/>
                </a:cubicBezTo>
                <a:cubicBezTo>
                  <a:pt x="5370" y="4323"/>
                  <a:pt x="4965" y="4216"/>
                  <a:pt x="4561" y="4216"/>
                </a:cubicBezTo>
                <a:cubicBezTo>
                  <a:pt x="3215" y="4216"/>
                  <a:pt x="2108" y="5311"/>
                  <a:pt x="2108" y="6668"/>
                </a:cubicBezTo>
                <a:cubicBezTo>
                  <a:pt x="2108" y="8026"/>
                  <a:pt x="3215" y="9121"/>
                  <a:pt x="4561" y="9121"/>
                </a:cubicBezTo>
                <a:cubicBezTo>
                  <a:pt x="5918" y="9121"/>
                  <a:pt x="7025" y="8026"/>
                  <a:pt x="7025" y="6668"/>
                </a:cubicBezTo>
                <a:cubicBezTo>
                  <a:pt x="7025" y="6073"/>
                  <a:pt x="6811" y="5490"/>
                  <a:pt x="6406" y="5049"/>
                </a:cubicBezTo>
                <a:lnTo>
                  <a:pt x="6930" y="4525"/>
                </a:lnTo>
                <a:cubicBezTo>
                  <a:pt x="7466" y="5109"/>
                  <a:pt x="7752" y="5871"/>
                  <a:pt x="7752" y="6656"/>
                </a:cubicBezTo>
                <a:cubicBezTo>
                  <a:pt x="7752" y="8407"/>
                  <a:pt x="6323" y="9835"/>
                  <a:pt x="4561" y="9835"/>
                </a:cubicBezTo>
                <a:cubicBezTo>
                  <a:pt x="2810" y="9835"/>
                  <a:pt x="1382" y="8407"/>
                  <a:pt x="1382" y="6656"/>
                </a:cubicBezTo>
                <a:cubicBezTo>
                  <a:pt x="1382" y="4894"/>
                  <a:pt x="2810" y="3465"/>
                  <a:pt x="4561" y="3465"/>
                </a:cubicBezTo>
                <a:cubicBezTo>
                  <a:pt x="5180" y="3465"/>
                  <a:pt x="5775" y="3644"/>
                  <a:pt x="6275" y="3977"/>
                </a:cubicBezTo>
                <a:cubicBezTo>
                  <a:pt x="6300" y="3994"/>
                  <a:pt x="6330" y="4002"/>
                  <a:pt x="6360" y="4002"/>
                </a:cubicBezTo>
                <a:cubicBezTo>
                  <a:pt x="6415" y="4002"/>
                  <a:pt x="6471" y="3976"/>
                  <a:pt x="6501" y="3930"/>
                </a:cubicBezTo>
                <a:cubicBezTo>
                  <a:pt x="6549" y="3858"/>
                  <a:pt x="6525" y="3751"/>
                  <a:pt x="6454" y="3704"/>
                </a:cubicBezTo>
                <a:cubicBezTo>
                  <a:pt x="5894" y="3346"/>
                  <a:pt x="5239" y="3156"/>
                  <a:pt x="4561" y="3156"/>
                </a:cubicBezTo>
                <a:cubicBezTo>
                  <a:pt x="2632" y="3156"/>
                  <a:pt x="1048" y="4739"/>
                  <a:pt x="1048" y="6668"/>
                </a:cubicBezTo>
                <a:cubicBezTo>
                  <a:pt x="1048" y="8609"/>
                  <a:pt x="2632" y="10181"/>
                  <a:pt x="4561" y="10181"/>
                </a:cubicBezTo>
                <a:cubicBezTo>
                  <a:pt x="6501" y="10181"/>
                  <a:pt x="8073" y="8609"/>
                  <a:pt x="8073" y="6668"/>
                </a:cubicBezTo>
                <a:cubicBezTo>
                  <a:pt x="8073" y="5787"/>
                  <a:pt x="7752" y="4954"/>
                  <a:pt x="7156" y="4299"/>
                </a:cubicBezTo>
                <a:lnTo>
                  <a:pt x="7680" y="3787"/>
                </a:lnTo>
                <a:cubicBezTo>
                  <a:pt x="8383" y="4561"/>
                  <a:pt x="8799" y="5573"/>
                  <a:pt x="8799" y="6680"/>
                </a:cubicBezTo>
                <a:cubicBezTo>
                  <a:pt x="8799" y="9026"/>
                  <a:pt x="6894" y="10931"/>
                  <a:pt x="4549" y="10931"/>
                </a:cubicBezTo>
                <a:cubicBezTo>
                  <a:pt x="2215" y="10931"/>
                  <a:pt x="310" y="9026"/>
                  <a:pt x="310" y="6680"/>
                </a:cubicBezTo>
                <a:cubicBezTo>
                  <a:pt x="310" y="4347"/>
                  <a:pt x="2215" y="2442"/>
                  <a:pt x="4549" y="2442"/>
                </a:cubicBezTo>
                <a:close/>
                <a:moveTo>
                  <a:pt x="10023" y="1"/>
                </a:moveTo>
                <a:cubicBezTo>
                  <a:pt x="9981" y="1"/>
                  <a:pt x="9938" y="17"/>
                  <a:pt x="9907" y="48"/>
                </a:cubicBezTo>
                <a:lnTo>
                  <a:pt x="8156" y="1799"/>
                </a:lnTo>
                <a:cubicBezTo>
                  <a:pt x="8121" y="1834"/>
                  <a:pt x="8109" y="1882"/>
                  <a:pt x="8109" y="1918"/>
                </a:cubicBezTo>
                <a:lnTo>
                  <a:pt x="8109" y="2906"/>
                </a:lnTo>
                <a:lnTo>
                  <a:pt x="7680" y="3334"/>
                </a:lnTo>
                <a:cubicBezTo>
                  <a:pt x="6859" y="2572"/>
                  <a:pt x="5775" y="2120"/>
                  <a:pt x="4573" y="2120"/>
                </a:cubicBezTo>
                <a:cubicBezTo>
                  <a:pt x="2048" y="2120"/>
                  <a:pt x="1" y="4168"/>
                  <a:pt x="1" y="6680"/>
                </a:cubicBezTo>
                <a:cubicBezTo>
                  <a:pt x="1" y="9204"/>
                  <a:pt x="2048" y="11252"/>
                  <a:pt x="4573" y="11252"/>
                </a:cubicBezTo>
                <a:cubicBezTo>
                  <a:pt x="7085" y="11252"/>
                  <a:pt x="9133" y="9204"/>
                  <a:pt x="9133" y="6680"/>
                </a:cubicBezTo>
                <a:cubicBezTo>
                  <a:pt x="9133" y="5478"/>
                  <a:pt x="8680" y="4394"/>
                  <a:pt x="7918" y="3573"/>
                </a:cubicBezTo>
                <a:lnTo>
                  <a:pt x="8347" y="3144"/>
                </a:lnTo>
                <a:lnTo>
                  <a:pt x="9335" y="3144"/>
                </a:lnTo>
                <a:cubicBezTo>
                  <a:pt x="9371" y="3144"/>
                  <a:pt x="9418" y="3132"/>
                  <a:pt x="9454" y="3096"/>
                </a:cubicBezTo>
                <a:lnTo>
                  <a:pt x="11204" y="1346"/>
                </a:lnTo>
                <a:cubicBezTo>
                  <a:pt x="11252" y="1287"/>
                  <a:pt x="11264" y="1227"/>
                  <a:pt x="11240" y="1168"/>
                </a:cubicBezTo>
                <a:cubicBezTo>
                  <a:pt x="11204" y="1108"/>
                  <a:pt x="11145" y="1060"/>
                  <a:pt x="11085" y="1060"/>
                </a:cubicBezTo>
                <a:lnTo>
                  <a:pt x="10192" y="1060"/>
                </a:lnTo>
                <a:lnTo>
                  <a:pt x="10192" y="167"/>
                </a:lnTo>
                <a:cubicBezTo>
                  <a:pt x="10192" y="108"/>
                  <a:pt x="10145" y="36"/>
                  <a:pt x="10085" y="13"/>
                </a:cubicBezTo>
                <a:cubicBezTo>
                  <a:pt x="10065" y="5"/>
                  <a:pt x="10044" y="1"/>
                  <a:pt x="1002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9" name="Google Shape;319;p49"/>
          <p:cNvGrpSpPr/>
          <p:nvPr/>
        </p:nvGrpSpPr>
        <p:grpSpPr>
          <a:xfrm>
            <a:off x="7403494" y="1287162"/>
            <a:ext cx="409193" cy="391194"/>
            <a:chOff x="7441465" y="2302860"/>
            <a:chExt cx="342192" cy="327140"/>
          </a:xfrm>
        </p:grpSpPr>
        <p:sp>
          <p:nvSpPr>
            <p:cNvPr id="320" name="Google Shape;320;p49"/>
            <p:cNvSpPr/>
            <p:nvPr/>
          </p:nvSpPr>
          <p:spPr>
            <a:xfrm>
              <a:off x="7441465" y="2337727"/>
              <a:ext cx="299862" cy="292273"/>
            </a:xfrm>
            <a:custGeom>
              <a:rect b="b" l="l" r="r" t="t"/>
              <a:pathLst>
                <a:path extrusionOk="0" h="9204" w="9443">
                  <a:moveTo>
                    <a:pt x="8169" y="0"/>
                  </a:moveTo>
                  <a:cubicBezTo>
                    <a:pt x="7835" y="0"/>
                    <a:pt x="7514" y="131"/>
                    <a:pt x="7276" y="370"/>
                  </a:cubicBezTo>
                  <a:lnTo>
                    <a:pt x="6406" y="1251"/>
                  </a:lnTo>
                  <a:cubicBezTo>
                    <a:pt x="6347" y="1310"/>
                    <a:pt x="6347" y="1417"/>
                    <a:pt x="6406" y="1489"/>
                  </a:cubicBezTo>
                  <a:cubicBezTo>
                    <a:pt x="6436" y="1518"/>
                    <a:pt x="6475" y="1533"/>
                    <a:pt x="6517" y="1533"/>
                  </a:cubicBezTo>
                  <a:cubicBezTo>
                    <a:pt x="6558" y="1533"/>
                    <a:pt x="6603" y="1518"/>
                    <a:pt x="6645" y="1489"/>
                  </a:cubicBezTo>
                  <a:lnTo>
                    <a:pt x="7514" y="608"/>
                  </a:lnTo>
                  <a:cubicBezTo>
                    <a:pt x="7692" y="429"/>
                    <a:pt x="7930" y="346"/>
                    <a:pt x="8169" y="346"/>
                  </a:cubicBezTo>
                  <a:cubicBezTo>
                    <a:pt x="8430" y="346"/>
                    <a:pt x="8645" y="453"/>
                    <a:pt x="8823" y="608"/>
                  </a:cubicBezTo>
                  <a:cubicBezTo>
                    <a:pt x="9014" y="786"/>
                    <a:pt x="9097" y="1024"/>
                    <a:pt x="9097" y="1263"/>
                  </a:cubicBezTo>
                  <a:cubicBezTo>
                    <a:pt x="9097" y="1501"/>
                    <a:pt x="8990" y="1739"/>
                    <a:pt x="8823" y="1917"/>
                  </a:cubicBezTo>
                  <a:lnTo>
                    <a:pt x="7621" y="3132"/>
                  </a:lnTo>
                  <a:cubicBezTo>
                    <a:pt x="7502" y="2834"/>
                    <a:pt x="7323" y="2560"/>
                    <a:pt x="7109" y="2334"/>
                  </a:cubicBezTo>
                  <a:cubicBezTo>
                    <a:pt x="6639" y="1870"/>
                    <a:pt x="6022" y="1638"/>
                    <a:pt x="5408" y="1638"/>
                  </a:cubicBezTo>
                  <a:cubicBezTo>
                    <a:pt x="4793" y="1638"/>
                    <a:pt x="4180" y="1870"/>
                    <a:pt x="3716" y="2334"/>
                  </a:cubicBezTo>
                  <a:lnTo>
                    <a:pt x="941" y="5108"/>
                  </a:lnTo>
                  <a:cubicBezTo>
                    <a:pt x="1" y="6049"/>
                    <a:pt x="1" y="7561"/>
                    <a:pt x="941" y="8502"/>
                  </a:cubicBezTo>
                  <a:cubicBezTo>
                    <a:pt x="1406" y="8966"/>
                    <a:pt x="2025" y="9204"/>
                    <a:pt x="2644" y="9204"/>
                  </a:cubicBezTo>
                  <a:cubicBezTo>
                    <a:pt x="3251" y="9204"/>
                    <a:pt x="3870" y="8966"/>
                    <a:pt x="4335" y="8502"/>
                  </a:cubicBezTo>
                  <a:lnTo>
                    <a:pt x="5811" y="7025"/>
                  </a:lnTo>
                  <a:cubicBezTo>
                    <a:pt x="5871" y="6966"/>
                    <a:pt x="5871" y="6858"/>
                    <a:pt x="5811" y="6787"/>
                  </a:cubicBezTo>
                  <a:cubicBezTo>
                    <a:pt x="5783" y="6778"/>
                    <a:pt x="5750" y="6772"/>
                    <a:pt x="5716" y="6772"/>
                  </a:cubicBezTo>
                  <a:cubicBezTo>
                    <a:pt x="5662" y="6772"/>
                    <a:pt x="5605" y="6786"/>
                    <a:pt x="5561" y="6823"/>
                  </a:cubicBezTo>
                  <a:lnTo>
                    <a:pt x="4085" y="8299"/>
                  </a:lnTo>
                  <a:cubicBezTo>
                    <a:pt x="3692" y="8680"/>
                    <a:pt x="3180" y="8906"/>
                    <a:pt x="2620" y="8906"/>
                  </a:cubicBezTo>
                  <a:cubicBezTo>
                    <a:pt x="2073" y="8906"/>
                    <a:pt x="1549" y="8692"/>
                    <a:pt x="1168" y="8299"/>
                  </a:cubicBezTo>
                  <a:cubicBezTo>
                    <a:pt x="358" y="7489"/>
                    <a:pt x="358" y="6180"/>
                    <a:pt x="1168" y="5358"/>
                  </a:cubicBezTo>
                  <a:lnTo>
                    <a:pt x="3930" y="2596"/>
                  </a:lnTo>
                  <a:cubicBezTo>
                    <a:pt x="4323" y="2203"/>
                    <a:pt x="4847" y="1977"/>
                    <a:pt x="5394" y="1977"/>
                  </a:cubicBezTo>
                  <a:cubicBezTo>
                    <a:pt x="5942" y="1977"/>
                    <a:pt x="6466" y="2191"/>
                    <a:pt x="6847" y="2596"/>
                  </a:cubicBezTo>
                  <a:cubicBezTo>
                    <a:pt x="7073" y="2822"/>
                    <a:pt x="7252" y="3096"/>
                    <a:pt x="7359" y="3394"/>
                  </a:cubicBezTo>
                  <a:lnTo>
                    <a:pt x="6049" y="4703"/>
                  </a:lnTo>
                  <a:cubicBezTo>
                    <a:pt x="5871" y="4882"/>
                    <a:pt x="5633" y="4977"/>
                    <a:pt x="5394" y="4977"/>
                  </a:cubicBezTo>
                  <a:cubicBezTo>
                    <a:pt x="5156" y="4977"/>
                    <a:pt x="4918" y="4870"/>
                    <a:pt x="4740" y="4703"/>
                  </a:cubicBezTo>
                  <a:cubicBezTo>
                    <a:pt x="4644" y="4620"/>
                    <a:pt x="4573" y="4513"/>
                    <a:pt x="4525" y="4394"/>
                  </a:cubicBezTo>
                  <a:cubicBezTo>
                    <a:pt x="4507" y="4321"/>
                    <a:pt x="4440" y="4290"/>
                    <a:pt x="4378" y="4290"/>
                  </a:cubicBezTo>
                  <a:cubicBezTo>
                    <a:pt x="4359" y="4290"/>
                    <a:pt x="4340" y="4293"/>
                    <a:pt x="4323" y="4299"/>
                  </a:cubicBezTo>
                  <a:cubicBezTo>
                    <a:pt x="4239" y="4334"/>
                    <a:pt x="4204" y="4441"/>
                    <a:pt x="4228" y="4513"/>
                  </a:cubicBezTo>
                  <a:cubicBezTo>
                    <a:pt x="4287" y="4680"/>
                    <a:pt x="4394" y="4811"/>
                    <a:pt x="4513" y="4930"/>
                  </a:cubicBezTo>
                  <a:cubicBezTo>
                    <a:pt x="4751" y="5168"/>
                    <a:pt x="5061" y="5299"/>
                    <a:pt x="5406" y="5299"/>
                  </a:cubicBezTo>
                  <a:cubicBezTo>
                    <a:pt x="5752" y="5299"/>
                    <a:pt x="6061" y="5168"/>
                    <a:pt x="6299" y="4930"/>
                  </a:cubicBezTo>
                  <a:lnTo>
                    <a:pt x="9062" y="2155"/>
                  </a:lnTo>
                  <a:cubicBezTo>
                    <a:pt x="9300" y="1917"/>
                    <a:pt x="9443" y="1608"/>
                    <a:pt x="9443" y="1263"/>
                  </a:cubicBezTo>
                  <a:cubicBezTo>
                    <a:pt x="9443" y="929"/>
                    <a:pt x="9300" y="608"/>
                    <a:pt x="9062" y="370"/>
                  </a:cubicBezTo>
                  <a:cubicBezTo>
                    <a:pt x="8823" y="131"/>
                    <a:pt x="8514" y="0"/>
                    <a:pt x="816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9"/>
            <p:cNvSpPr/>
            <p:nvPr/>
          </p:nvSpPr>
          <p:spPr>
            <a:xfrm>
              <a:off x="7484588" y="2302860"/>
              <a:ext cx="299069" cy="293130"/>
            </a:xfrm>
            <a:custGeom>
              <a:rect b="b" l="l" r="r" t="t"/>
              <a:pathLst>
                <a:path extrusionOk="0" h="9231" w="9418">
                  <a:moveTo>
                    <a:pt x="6805" y="0"/>
                  </a:moveTo>
                  <a:cubicBezTo>
                    <a:pt x="6191" y="0"/>
                    <a:pt x="5578" y="235"/>
                    <a:pt x="5108" y="706"/>
                  </a:cubicBezTo>
                  <a:lnTo>
                    <a:pt x="3632" y="2170"/>
                  </a:lnTo>
                  <a:cubicBezTo>
                    <a:pt x="3572" y="2230"/>
                    <a:pt x="3572" y="2337"/>
                    <a:pt x="3632" y="2408"/>
                  </a:cubicBezTo>
                  <a:cubicBezTo>
                    <a:pt x="3661" y="2438"/>
                    <a:pt x="3703" y="2453"/>
                    <a:pt x="3746" y="2453"/>
                  </a:cubicBezTo>
                  <a:cubicBezTo>
                    <a:pt x="3789" y="2453"/>
                    <a:pt x="3834" y="2438"/>
                    <a:pt x="3870" y="2408"/>
                  </a:cubicBezTo>
                  <a:lnTo>
                    <a:pt x="5346" y="944"/>
                  </a:lnTo>
                  <a:cubicBezTo>
                    <a:pt x="5745" y="539"/>
                    <a:pt x="6272" y="336"/>
                    <a:pt x="6802" y="336"/>
                  </a:cubicBezTo>
                  <a:cubicBezTo>
                    <a:pt x="7331" y="336"/>
                    <a:pt x="7864" y="539"/>
                    <a:pt x="8275" y="944"/>
                  </a:cubicBezTo>
                  <a:cubicBezTo>
                    <a:pt x="9085" y="1741"/>
                    <a:pt x="9085" y="3051"/>
                    <a:pt x="8275" y="3873"/>
                  </a:cubicBezTo>
                  <a:lnTo>
                    <a:pt x="5513" y="6635"/>
                  </a:lnTo>
                  <a:cubicBezTo>
                    <a:pt x="5120" y="7028"/>
                    <a:pt x="4596" y="7254"/>
                    <a:pt x="4048" y="7254"/>
                  </a:cubicBezTo>
                  <a:cubicBezTo>
                    <a:pt x="3501" y="7254"/>
                    <a:pt x="2977" y="7040"/>
                    <a:pt x="2596" y="6635"/>
                  </a:cubicBezTo>
                  <a:cubicBezTo>
                    <a:pt x="2370" y="6421"/>
                    <a:pt x="2191" y="6135"/>
                    <a:pt x="2084" y="5837"/>
                  </a:cubicBezTo>
                  <a:lnTo>
                    <a:pt x="3393" y="4527"/>
                  </a:lnTo>
                  <a:cubicBezTo>
                    <a:pt x="3572" y="4349"/>
                    <a:pt x="3810" y="4254"/>
                    <a:pt x="4048" y="4254"/>
                  </a:cubicBezTo>
                  <a:cubicBezTo>
                    <a:pt x="4286" y="4254"/>
                    <a:pt x="4525" y="4361"/>
                    <a:pt x="4703" y="4527"/>
                  </a:cubicBezTo>
                  <a:cubicBezTo>
                    <a:pt x="4798" y="4611"/>
                    <a:pt x="4870" y="4718"/>
                    <a:pt x="4917" y="4837"/>
                  </a:cubicBezTo>
                  <a:cubicBezTo>
                    <a:pt x="4936" y="4910"/>
                    <a:pt x="5002" y="4941"/>
                    <a:pt x="5065" y="4941"/>
                  </a:cubicBezTo>
                  <a:cubicBezTo>
                    <a:pt x="5084" y="4941"/>
                    <a:pt x="5103" y="4938"/>
                    <a:pt x="5120" y="4932"/>
                  </a:cubicBezTo>
                  <a:cubicBezTo>
                    <a:pt x="5215" y="4897"/>
                    <a:pt x="5239" y="4789"/>
                    <a:pt x="5215" y="4718"/>
                  </a:cubicBezTo>
                  <a:cubicBezTo>
                    <a:pt x="5156" y="4551"/>
                    <a:pt x="5048" y="4420"/>
                    <a:pt x="4929" y="4301"/>
                  </a:cubicBezTo>
                  <a:cubicBezTo>
                    <a:pt x="4691" y="4063"/>
                    <a:pt x="4382" y="3932"/>
                    <a:pt x="4036" y="3932"/>
                  </a:cubicBezTo>
                  <a:cubicBezTo>
                    <a:pt x="3691" y="3932"/>
                    <a:pt x="3382" y="4063"/>
                    <a:pt x="3143" y="4301"/>
                  </a:cubicBezTo>
                  <a:lnTo>
                    <a:pt x="1786" y="5659"/>
                  </a:lnTo>
                  <a:cubicBezTo>
                    <a:pt x="1762" y="5670"/>
                    <a:pt x="1738" y="5682"/>
                    <a:pt x="1727" y="5718"/>
                  </a:cubicBezTo>
                  <a:lnTo>
                    <a:pt x="369" y="7075"/>
                  </a:lnTo>
                  <a:cubicBezTo>
                    <a:pt x="131" y="7314"/>
                    <a:pt x="0" y="7623"/>
                    <a:pt x="0" y="7968"/>
                  </a:cubicBezTo>
                  <a:cubicBezTo>
                    <a:pt x="0" y="8302"/>
                    <a:pt x="131" y="8623"/>
                    <a:pt x="369" y="8861"/>
                  </a:cubicBezTo>
                  <a:cubicBezTo>
                    <a:pt x="607" y="9099"/>
                    <a:pt x="929" y="9230"/>
                    <a:pt x="1262" y="9230"/>
                  </a:cubicBezTo>
                  <a:cubicBezTo>
                    <a:pt x="1608" y="9230"/>
                    <a:pt x="1917" y="9099"/>
                    <a:pt x="2155" y="8861"/>
                  </a:cubicBezTo>
                  <a:lnTo>
                    <a:pt x="3036" y="7980"/>
                  </a:lnTo>
                  <a:cubicBezTo>
                    <a:pt x="3096" y="7921"/>
                    <a:pt x="3096" y="7814"/>
                    <a:pt x="3036" y="7742"/>
                  </a:cubicBezTo>
                  <a:cubicBezTo>
                    <a:pt x="3006" y="7712"/>
                    <a:pt x="2965" y="7697"/>
                    <a:pt x="2922" y="7697"/>
                  </a:cubicBezTo>
                  <a:cubicBezTo>
                    <a:pt x="2879" y="7697"/>
                    <a:pt x="2834" y="7712"/>
                    <a:pt x="2798" y="7742"/>
                  </a:cubicBezTo>
                  <a:lnTo>
                    <a:pt x="1917" y="8623"/>
                  </a:lnTo>
                  <a:cubicBezTo>
                    <a:pt x="1738" y="8802"/>
                    <a:pt x="1500" y="8885"/>
                    <a:pt x="1262" y="8885"/>
                  </a:cubicBezTo>
                  <a:cubicBezTo>
                    <a:pt x="1012" y="8885"/>
                    <a:pt x="786" y="8778"/>
                    <a:pt x="607" y="8623"/>
                  </a:cubicBezTo>
                  <a:cubicBezTo>
                    <a:pt x="429" y="8445"/>
                    <a:pt x="345" y="8206"/>
                    <a:pt x="345" y="7968"/>
                  </a:cubicBezTo>
                  <a:cubicBezTo>
                    <a:pt x="345" y="7706"/>
                    <a:pt x="453" y="7492"/>
                    <a:pt x="607" y="7314"/>
                  </a:cubicBezTo>
                  <a:lnTo>
                    <a:pt x="1822" y="6099"/>
                  </a:lnTo>
                  <a:cubicBezTo>
                    <a:pt x="1941" y="6397"/>
                    <a:pt x="2119" y="6671"/>
                    <a:pt x="2334" y="6897"/>
                  </a:cubicBezTo>
                  <a:cubicBezTo>
                    <a:pt x="2786" y="7337"/>
                    <a:pt x="3393" y="7587"/>
                    <a:pt x="4036" y="7587"/>
                  </a:cubicBezTo>
                  <a:cubicBezTo>
                    <a:pt x="4679" y="7587"/>
                    <a:pt x="5287" y="7337"/>
                    <a:pt x="5727" y="6897"/>
                  </a:cubicBezTo>
                  <a:lnTo>
                    <a:pt x="8501" y="4123"/>
                  </a:lnTo>
                  <a:cubicBezTo>
                    <a:pt x="9418" y="3158"/>
                    <a:pt x="9418" y="1634"/>
                    <a:pt x="8501" y="706"/>
                  </a:cubicBezTo>
                  <a:cubicBezTo>
                    <a:pt x="8031" y="235"/>
                    <a:pt x="7418" y="0"/>
                    <a:pt x="68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49"/>
          <p:cNvGrpSpPr/>
          <p:nvPr/>
        </p:nvGrpSpPr>
        <p:grpSpPr>
          <a:xfrm>
            <a:off x="1007285" y="1259129"/>
            <a:ext cx="448077" cy="447242"/>
            <a:chOff x="1421638" y="4125629"/>
            <a:chExt cx="374709" cy="374010"/>
          </a:xfrm>
        </p:grpSpPr>
        <p:sp>
          <p:nvSpPr>
            <p:cNvPr id="323" name="Google Shape;323;p49"/>
            <p:cNvSpPr/>
            <p:nvPr/>
          </p:nvSpPr>
          <p:spPr>
            <a:xfrm>
              <a:off x="1421638" y="4265954"/>
              <a:ext cx="374709" cy="233685"/>
            </a:xfrm>
            <a:custGeom>
              <a:rect b="b" l="l" r="r" t="t"/>
              <a:pathLst>
                <a:path extrusionOk="0" h="7359" w="11800">
                  <a:moveTo>
                    <a:pt x="3180" y="3298"/>
                  </a:moveTo>
                  <a:lnTo>
                    <a:pt x="3180" y="7001"/>
                  </a:lnTo>
                  <a:lnTo>
                    <a:pt x="1691" y="7001"/>
                  </a:lnTo>
                  <a:lnTo>
                    <a:pt x="1691" y="3298"/>
                  </a:lnTo>
                  <a:close/>
                  <a:moveTo>
                    <a:pt x="6680" y="2370"/>
                  </a:moveTo>
                  <a:lnTo>
                    <a:pt x="6680" y="7001"/>
                  </a:lnTo>
                  <a:lnTo>
                    <a:pt x="5192" y="7001"/>
                  </a:lnTo>
                  <a:lnTo>
                    <a:pt x="5192" y="2370"/>
                  </a:lnTo>
                  <a:close/>
                  <a:moveTo>
                    <a:pt x="10180" y="345"/>
                  </a:moveTo>
                  <a:lnTo>
                    <a:pt x="10180" y="7001"/>
                  </a:lnTo>
                  <a:lnTo>
                    <a:pt x="8692" y="7001"/>
                  </a:lnTo>
                  <a:lnTo>
                    <a:pt x="8692" y="345"/>
                  </a:lnTo>
                  <a:close/>
                  <a:moveTo>
                    <a:pt x="8502" y="0"/>
                  </a:moveTo>
                  <a:cubicBezTo>
                    <a:pt x="8406" y="0"/>
                    <a:pt x="8323" y="84"/>
                    <a:pt x="8323" y="179"/>
                  </a:cubicBezTo>
                  <a:lnTo>
                    <a:pt x="8323" y="7001"/>
                  </a:lnTo>
                  <a:lnTo>
                    <a:pt x="7013" y="7001"/>
                  </a:lnTo>
                  <a:lnTo>
                    <a:pt x="7013" y="2203"/>
                  </a:lnTo>
                  <a:cubicBezTo>
                    <a:pt x="7013" y="2120"/>
                    <a:pt x="6930" y="2024"/>
                    <a:pt x="6835" y="2024"/>
                  </a:cubicBezTo>
                  <a:lnTo>
                    <a:pt x="4989" y="2024"/>
                  </a:lnTo>
                  <a:cubicBezTo>
                    <a:pt x="4894" y="2024"/>
                    <a:pt x="4811" y="2108"/>
                    <a:pt x="4811" y="2203"/>
                  </a:cubicBezTo>
                  <a:lnTo>
                    <a:pt x="4811" y="7001"/>
                  </a:lnTo>
                  <a:lnTo>
                    <a:pt x="3501" y="7001"/>
                  </a:lnTo>
                  <a:lnTo>
                    <a:pt x="3501" y="3132"/>
                  </a:lnTo>
                  <a:cubicBezTo>
                    <a:pt x="3501" y="3036"/>
                    <a:pt x="3418" y="2953"/>
                    <a:pt x="3322" y="2953"/>
                  </a:cubicBezTo>
                  <a:lnTo>
                    <a:pt x="1477" y="2953"/>
                  </a:lnTo>
                  <a:cubicBezTo>
                    <a:pt x="1382" y="2953"/>
                    <a:pt x="1298" y="3024"/>
                    <a:pt x="1298" y="3132"/>
                  </a:cubicBezTo>
                  <a:lnTo>
                    <a:pt x="1298" y="7001"/>
                  </a:lnTo>
                  <a:lnTo>
                    <a:pt x="179" y="7001"/>
                  </a:lnTo>
                  <a:cubicBezTo>
                    <a:pt x="84" y="7001"/>
                    <a:pt x="1" y="7073"/>
                    <a:pt x="1" y="7180"/>
                  </a:cubicBezTo>
                  <a:cubicBezTo>
                    <a:pt x="1" y="7287"/>
                    <a:pt x="72" y="7358"/>
                    <a:pt x="179" y="7358"/>
                  </a:cubicBezTo>
                  <a:lnTo>
                    <a:pt x="11597" y="7358"/>
                  </a:lnTo>
                  <a:cubicBezTo>
                    <a:pt x="11681" y="7358"/>
                    <a:pt x="11776" y="7287"/>
                    <a:pt x="11776" y="7180"/>
                  </a:cubicBezTo>
                  <a:cubicBezTo>
                    <a:pt x="11800" y="7073"/>
                    <a:pt x="11728" y="7001"/>
                    <a:pt x="11633" y="7001"/>
                  </a:cubicBezTo>
                  <a:lnTo>
                    <a:pt x="10526" y="7001"/>
                  </a:lnTo>
                  <a:lnTo>
                    <a:pt x="10526" y="179"/>
                  </a:lnTo>
                  <a:cubicBezTo>
                    <a:pt x="10526" y="95"/>
                    <a:pt x="10442" y="0"/>
                    <a:pt x="1034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9"/>
            <p:cNvSpPr/>
            <p:nvPr/>
          </p:nvSpPr>
          <p:spPr>
            <a:xfrm>
              <a:off x="1428052" y="4125629"/>
              <a:ext cx="356958" cy="215585"/>
            </a:xfrm>
            <a:custGeom>
              <a:rect b="b" l="l" r="r" t="t"/>
              <a:pathLst>
                <a:path extrusionOk="0" h="6789" w="11241">
                  <a:moveTo>
                    <a:pt x="10668" y="0"/>
                  </a:moveTo>
                  <a:cubicBezTo>
                    <a:pt x="10653" y="0"/>
                    <a:pt x="10637" y="1"/>
                    <a:pt x="10621" y="2"/>
                  </a:cubicBezTo>
                  <a:lnTo>
                    <a:pt x="9145" y="181"/>
                  </a:lnTo>
                  <a:cubicBezTo>
                    <a:pt x="8847" y="216"/>
                    <a:pt x="8633" y="490"/>
                    <a:pt x="8669" y="788"/>
                  </a:cubicBezTo>
                  <a:cubicBezTo>
                    <a:pt x="8691" y="1064"/>
                    <a:pt x="8938" y="1268"/>
                    <a:pt x="9211" y="1268"/>
                  </a:cubicBezTo>
                  <a:cubicBezTo>
                    <a:pt x="9232" y="1268"/>
                    <a:pt x="9254" y="1267"/>
                    <a:pt x="9276" y="1264"/>
                  </a:cubicBezTo>
                  <a:lnTo>
                    <a:pt x="9395" y="1252"/>
                  </a:lnTo>
                  <a:lnTo>
                    <a:pt x="9395" y="1252"/>
                  </a:lnTo>
                  <a:cubicBezTo>
                    <a:pt x="7597" y="3348"/>
                    <a:pt x="5442" y="4443"/>
                    <a:pt x="3918" y="4979"/>
                  </a:cubicBezTo>
                  <a:cubicBezTo>
                    <a:pt x="2025" y="5657"/>
                    <a:pt x="561" y="5717"/>
                    <a:pt x="537" y="5717"/>
                  </a:cubicBezTo>
                  <a:cubicBezTo>
                    <a:pt x="239" y="5729"/>
                    <a:pt x="1" y="5967"/>
                    <a:pt x="25" y="6265"/>
                  </a:cubicBezTo>
                  <a:cubicBezTo>
                    <a:pt x="37" y="6562"/>
                    <a:pt x="275" y="6789"/>
                    <a:pt x="561" y="6789"/>
                  </a:cubicBezTo>
                  <a:lnTo>
                    <a:pt x="572" y="6789"/>
                  </a:lnTo>
                  <a:cubicBezTo>
                    <a:pt x="632" y="6789"/>
                    <a:pt x="2192" y="6729"/>
                    <a:pt x="4263" y="6003"/>
                  </a:cubicBezTo>
                  <a:cubicBezTo>
                    <a:pt x="5418" y="5586"/>
                    <a:pt x="6514" y="5050"/>
                    <a:pt x="7490" y="4383"/>
                  </a:cubicBezTo>
                  <a:cubicBezTo>
                    <a:pt x="7561" y="4324"/>
                    <a:pt x="7597" y="4217"/>
                    <a:pt x="7538" y="4145"/>
                  </a:cubicBezTo>
                  <a:cubicBezTo>
                    <a:pt x="7501" y="4093"/>
                    <a:pt x="7445" y="4065"/>
                    <a:pt x="7391" y="4065"/>
                  </a:cubicBezTo>
                  <a:cubicBezTo>
                    <a:pt x="7358" y="4065"/>
                    <a:pt x="7326" y="4075"/>
                    <a:pt x="7299" y="4098"/>
                  </a:cubicBezTo>
                  <a:cubicBezTo>
                    <a:pt x="6335" y="4753"/>
                    <a:pt x="5275" y="5288"/>
                    <a:pt x="4144" y="5693"/>
                  </a:cubicBezTo>
                  <a:cubicBezTo>
                    <a:pt x="2132" y="6408"/>
                    <a:pt x="632" y="6467"/>
                    <a:pt x="561" y="6467"/>
                  </a:cubicBezTo>
                  <a:cubicBezTo>
                    <a:pt x="453" y="6467"/>
                    <a:pt x="358" y="6372"/>
                    <a:pt x="358" y="6265"/>
                  </a:cubicBezTo>
                  <a:cubicBezTo>
                    <a:pt x="358" y="6169"/>
                    <a:pt x="441" y="6074"/>
                    <a:pt x="561" y="6062"/>
                  </a:cubicBezTo>
                  <a:cubicBezTo>
                    <a:pt x="572" y="6062"/>
                    <a:pt x="2085" y="6003"/>
                    <a:pt x="4037" y="5300"/>
                  </a:cubicBezTo>
                  <a:cubicBezTo>
                    <a:pt x="5680" y="4717"/>
                    <a:pt x="8026" y="3514"/>
                    <a:pt x="9943" y="1133"/>
                  </a:cubicBezTo>
                  <a:cubicBezTo>
                    <a:pt x="10035" y="1018"/>
                    <a:pt x="9949" y="847"/>
                    <a:pt x="9813" y="847"/>
                  </a:cubicBezTo>
                  <a:cubicBezTo>
                    <a:pt x="9809" y="847"/>
                    <a:pt x="9804" y="847"/>
                    <a:pt x="9800" y="847"/>
                  </a:cubicBezTo>
                  <a:lnTo>
                    <a:pt x="9252" y="931"/>
                  </a:lnTo>
                  <a:cubicBezTo>
                    <a:pt x="9244" y="932"/>
                    <a:pt x="9236" y="932"/>
                    <a:pt x="9228" y="932"/>
                  </a:cubicBezTo>
                  <a:cubicBezTo>
                    <a:pt x="9139" y="932"/>
                    <a:pt x="9049" y="874"/>
                    <a:pt x="9038" y="776"/>
                  </a:cubicBezTo>
                  <a:cubicBezTo>
                    <a:pt x="9014" y="657"/>
                    <a:pt x="9085" y="550"/>
                    <a:pt x="9204" y="538"/>
                  </a:cubicBezTo>
                  <a:lnTo>
                    <a:pt x="10681" y="359"/>
                  </a:lnTo>
                  <a:cubicBezTo>
                    <a:pt x="10688" y="358"/>
                    <a:pt x="10696" y="358"/>
                    <a:pt x="10703" y="358"/>
                  </a:cubicBezTo>
                  <a:cubicBezTo>
                    <a:pt x="10812" y="358"/>
                    <a:pt x="10895" y="438"/>
                    <a:pt x="10895" y="550"/>
                  </a:cubicBezTo>
                  <a:lnTo>
                    <a:pt x="10895" y="2026"/>
                  </a:lnTo>
                  <a:cubicBezTo>
                    <a:pt x="10895" y="2133"/>
                    <a:pt x="10812" y="2217"/>
                    <a:pt x="10705" y="2217"/>
                  </a:cubicBezTo>
                  <a:cubicBezTo>
                    <a:pt x="10598" y="2217"/>
                    <a:pt x="10514" y="2133"/>
                    <a:pt x="10514" y="2026"/>
                  </a:cubicBezTo>
                  <a:lnTo>
                    <a:pt x="10514" y="1586"/>
                  </a:lnTo>
                  <a:cubicBezTo>
                    <a:pt x="10514" y="1502"/>
                    <a:pt x="10467" y="1443"/>
                    <a:pt x="10407" y="1419"/>
                  </a:cubicBezTo>
                  <a:cubicBezTo>
                    <a:pt x="10387" y="1409"/>
                    <a:pt x="10368" y="1405"/>
                    <a:pt x="10349" y="1405"/>
                  </a:cubicBezTo>
                  <a:cubicBezTo>
                    <a:pt x="10298" y="1405"/>
                    <a:pt x="10251" y="1435"/>
                    <a:pt x="10217" y="1478"/>
                  </a:cubicBezTo>
                  <a:cubicBezTo>
                    <a:pt x="9574" y="2264"/>
                    <a:pt x="8835" y="2979"/>
                    <a:pt x="8026" y="3610"/>
                  </a:cubicBezTo>
                  <a:cubicBezTo>
                    <a:pt x="7954" y="3669"/>
                    <a:pt x="7942" y="3764"/>
                    <a:pt x="8002" y="3848"/>
                  </a:cubicBezTo>
                  <a:cubicBezTo>
                    <a:pt x="8036" y="3888"/>
                    <a:pt x="8081" y="3910"/>
                    <a:pt x="8129" y="3910"/>
                  </a:cubicBezTo>
                  <a:cubicBezTo>
                    <a:pt x="8166" y="3910"/>
                    <a:pt x="8204" y="3897"/>
                    <a:pt x="8240" y="3872"/>
                  </a:cubicBezTo>
                  <a:cubicBezTo>
                    <a:pt x="8931" y="3336"/>
                    <a:pt x="9585" y="2729"/>
                    <a:pt x="10169" y="2062"/>
                  </a:cubicBezTo>
                  <a:cubicBezTo>
                    <a:pt x="10181" y="2336"/>
                    <a:pt x="10419" y="2574"/>
                    <a:pt x="10705" y="2574"/>
                  </a:cubicBezTo>
                  <a:cubicBezTo>
                    <a:pt x="11002" y="2574"/>
                    <a:pt x="11240" y="2336"/>
                    <a:pt x="11240" y="2038"/>
                  </a:cubicBezTo>
                  <a:lnTo>
                    <a:pt x="11240" y="573"/>
                  </a:lnTo>
                  <a:cubicBezTo>
                    <a:pt x="11240" y="395"/>
                    <a:pt x="11169" y="240"/>
                    <a:pt x="11050" y="133"/>
                  </a:cubicBezTo>
                  <a:cubicBezTo>
                    <a:pt x="10943" y="47"/>
                    <a:pt x="10807" y="0"/>
                    <a:pt x="106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49"/>
          <p:cNvGrpSpPr/>
          <p:nvPr/>
        </p:nvGrpSpPr>
        <p:grpSpPr>
          <a:xfrm>
            <a:off x="3082093" y="1262349"/>
            <a:ext cx="411433" cy="440824"/>
            <a:chOff x="4149138" y="4121151"/>
            <a:chExt cx="344065" cy="368644"/>
          </a:xfrm>
        </p:grpSpPr>
        <p:sp>
          <p:nvSpPr>
            <p:cNvPr id="326" name="Google Shape;326;p49"/>
            <p:cNvSpPr/>
            <p:nvPr/>
          </p:nvSpPr>
          <p:spPr>
            <a:xfrm>
              <a:off x="4205853" y="4182724"/>
              <a:ext cx="225746" cy="307071"/>
            </a:xfrm>
            <a:custGeom>
              <a:rect b="b" l="l" r="r" t="t"/>
              <a:pathLst>
                <a:path extrusionOk="0" h="9670" w="7109">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9"/>
            <p:cNvSpPr/>
            <p:nvPr/>
          </p:nvSpPr>
          <p:spPr>
            <a:xfrm>
              <a:off x="4444777" y="4287484"/>
              <a:ext cx="48426" cy="11400"/>
            </a:xfrm>
            <a:custGeom>
              <a:rect b="b" l="l" r="r" t="t"/>
              <a:pathLst>
                <a:path extrusionOk="0" h="359" w="1525">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9"/>
            <p:cNvSpPr/>
            <p:nvPr/>
          </p:nvSpPr>
          <p:spPr>
            <a:xfrm>
              <a:off x="4149138" y="4287484"/>
              <a:ext cx="48426" cy="11400"/>
            </a:xfrm>
            <a:custGeom>
              <a:rect b="b" l="l" r="r" t="t"/>
              <a:pathLst>
                <a:path extrusionOk="0" h="359" w="1525">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9"/>
            <p:cNvSpPr/>
            <p:nvPr/>
          </p:nvSpPr>
          <p:spPr>
            <a:xfrm>
              <a:off x="4315471" y="4121151"/>
              <a:ext cx="11400" cy="48045"/>
            </a:xfrm>
            <a:custGeom>
              <a:rect b="b" l="l" r="r" t="t"/>
              <a:pathLst>
                <a:path extrusionOk="0" h="1513" w="359">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9"/>
            <p:cNvSpPr/>
            <p:nvPr/>
          </p:nvSpPr>
          <p:spPr>
            <a:xfrm>
              <a:off x="4378632" y="4159575"/>
              <a:ext cx="22705" cy="27754"/>
            </a:xfrm>
            <a:custGeom>
              <a:rect b="b" l="l" r="r" t="t"/>
              <a:pathLst>
                <a:path extrusionOk="0" h="874" w="715">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9"/>
            <p:cNvSpPr/>
            <p:nvPr/>
          </p:nvSpPr>
          <p:spPr>
            <a:xfrm>
              <a:off x="4240243" y="4399103"/>
              <a:ext cx="22705" cy="27563"/>
            </a:xfrm>
            <a:custGeom>
              <a:rect b="b" l="l" r="r" t="t"/>
              <a:pathLst>
                <a:path extrusionOk="0" h="868" w="715">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9"/>
            <p:cNvSpPr/>
            <p:nvPr/>
          </p:nvSpPr>
          <p:spPr>
            <a:xfrm>
              <a:off x="4240243" y="4159130"/>
              <a:ext cx="22705" cy="28198"/>
            </a:xfrm>
            <a:custGeom>
              <a:rect b="b" l="l" r="r" t="t"/>
              <a:pathLst>
                <a:path extrusionOk="0" h="888" w="715">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9"/>
            <p:cNvSpPr/>
            <p:nvPr/>
          </p:nvSpPr>
          <p:spPr>
            <a:xfrm>
              <a:off x="4378632" y="4399230"/>
              <a:ext cx="22705" cy="28198"/>
            </a:xfrm>
            <a:custGeom>
              <a:rect b="b" l="l" r="r" t="t"/>
              <a:pathLst>
                <a:path extrusionOk="0" h="888" w="715">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9"/>
            <p:cNvSpPr/>
            <p:nvPr/>
          </p:nvSpPr>
          <p:spPr>
            <a:xfrm>
              <a:off x="4426264" y="4351851"/>
              <a:ext cx="29532" cy="21117"/>
            </a:xfrm>
            <a:custGeom>
              <a:rect b="b" l="l" r="r" t="t"/>
              <a:pathLst>
                <a:path extrusionOk="0" h="665" w="930">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9"/>
            <p:cNvSpPr/>
            <p:nvPr/>
          </p:nvSpPr>
          <p:spPr>
            <a:xfrm>
              <a:off x="4186196" y="4213463"/>
              <a:ext cx="29500" cy="21117"/>
            </a:xfrm>
            <a:custGeom>
              <a:rect b="b" l="l" r="r" t="t"/>
              <a:pathLst>
                <a:path extrusionOk="0" h="665" w="929">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9"/>
            <p:cNvSpPr/>
            <p:nvPr/>
          </p:nvSpPr>
          <p:spPr>
            <a:xfrm>
              <a:off x="4425883" y="4213590"/>
              <a:ext cx="29913" cy="21371"/>
            </a:xfrm>
            <a:custGeom>
              <a:rect b="b" l="l" r="r" t="t"/>
              <a:pathLst>
                <a:path extrusionOk="0" h="673" w="942">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9"/>
            <p:cNvSpPr/>
            <p:nvPr/>
          </p:nvSpPr>
          <p:spPr>
            <a:xfrm>
              <a:off x="4186196" y="4351978"/>
              <a:ext cx="29500" cy="21371"/>
            </a:xfrm>
            <a:custGeom>
              <a:rect b="b" l="l" r="r" t="t"/>
              <a:pathLst>
                <a:path extrusionOk="0" h="673" w="929">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38" name="Google Shape;338;p49"/>
          <p:cNvPicPr preferRelativeResize="0"/>
          <p:nvPr/>
        </p:nvPicPr>
        <p:blipFill>
          <a:blip r:embed="rId3">
            <a:alphaModFix/>
          </a:blip>
          <a:stretch>
            <a:fillRect/>
          </a:stretch>
        </p:blipFill>
        <p:spPr>
          <a:xfrm>
            <a:off x="106513" y="2876498"/>
            <a:ext cx="4675227" cy="2043599"/>
          </a:xfrm>
          <a:prstGeom prst="rect">
            <a:avLst/>
          </a:prstGeom>
          <a:noFill/>
          <a:ln>
            <a:noFill/>
          </a:ln>
        </p:spPr>
      </p:pic>
      <p:pic>
        <p:nvPicPr>
          <p:cNvPr id="339" name="Google Shape;339;p49"/>
          <p:cNvPicPr preferRelativeResize="0"/>
          <p:nvPr/>
        </p:nvPicPr>
        <p:blipFill>
          <a:blip r:embed="rId4">
            <a:alphaModFix/>
          </a:blip>
          <a:stretch>
            <a:fillRect/>
          </a:stretch>
        </p:blipFill>
        <p:spPr>
          <a:xfrm>
            <a:off x="4840376" y="3442045"/>
            <a:ext cx="4256225" cy="1065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0"/>
          <p:cNvSpPr txBox="1"/>
          <p:nvPr>
            <p:ph type="title"/>
          </p:nvPr>
        </p:nvSpPr>
        <p:spPr>
          <a:xfrm>
            <a:off x="799350" y="419250"/>
            <a:ext cx="6653400" cy="94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latin typeface="Proxima Nova Semibold"/>
                <a:ea typeface="Proxima Nova Semibold"/>
                <a:cs typeface="Proxima Nova Semibold"/>
                <a:sym typeface="Proxima Nova Semibold"/>
              </a:rPr>
              <a:t>Implementation: Timeline </a:t>
            </a:r>
            <a:endParaRPr>
              <a:solidFill>
                <a:schemeClr val="lt2"/>
              </a:solidFill>
              <a:latin typeface="Proxima Nova Semibold"/>
              <a:ea typeface="Proxima Nova Semibold"/>
              <a:cs typeface="Proxima Nova Semibold"/>
              <a:sym typeface="Proxima Nova Semibold"/>
            </a:endParaRPr>
          </a:p>
          <a:p>
            <a:pPr indent="0" lvl="0" marL="0" rtl="0" algn="l">
              <a:spcBef>
                <a:spcPts val="0"/>
              </a:spcBef>
              <a:spcAft>
                <a:spcPts val="0"/>
              </a:spcAft>
              <a:buNone/>
            </a:pPr>
            <a:r>
              <a:t/>
            </a:r>
            <a:endParaRPr/>
          </a:p>
        </p:txBody>
      </p:sp>
      <p:cxnSp>
        <p:nvCxnSpPr>
          <p:cNvPr id="345" name="Google Shape;345;p50"/>
          <p:cNvCxnSpPr/>
          <p:nvPr/>
        </p:nvCxnSpPr>
        <p:spPr>
          <a:xfrm>
            <a:off x="1245300" y="2859300"/>
            <a:ext cx="6653400" cy="0"/>
          </a:xfrm>
          <a:prstGeom prst="straightConnector1">
            <a:avLst/>
          </a:prstGeom>
          <a:noFill/>
          <a:ln cap="flat" cmpd="sng" w="19050">
            <a:solidFill>
              <a:schemeClr val="accent1"/>
            </a:solidFill>
            <a:prstDash val="solid"/>
            <a:round/>
            <a:headEnd len="med" w="med" type="none"/>
            <a:tailEnd len="med" w="med" type="none"/>
          </a:ln>
        </p:spPr>
      </p:cxnSp>
      <p:sp>
        <p:nvSpPr>
          <p:cNvPr id="346" name="Google Shape;346;p50"/>
          <p:cNvSpPr txBox="1"/>
          <p:nvPr>
            <p:ph idx="4294967295" type="title"/>
          </p:nvPr>
        </p:nvSpPr>
        <p:spPr>
          <a:xfrm>
            <a:off x="238450" y="2097700"/>
            <a:ext cx="2308200" cy="34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Phase 1 (3 months to 8 months)</a:t>
            </a:r>
            <a:endParaRPr sz="1400">
              <a:solidFill>
                <a:schemeClr val="lt1"/>
              </a:solidFill>
            </a:endParaRPr>
          </a:p>
        </p:txBody>
      </p:sp>
      <p:sp>
        <p:nvSpPr>
          <p:cNvPr id="347" name="Google Shape;347;p50"/>
          <p:cNvSpPr txBox="1"/>
          <p:nvPr>
            <p:ph idx="4294967295" type="subTitle"/>
          </p:nvPr>
        </p:nvSpPr>
        <p:spPr>
          <a:xfrm>
            <a:off x="632350" y="3183050"/>
            <a:ext cx="2183400" cy="725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400">
                <a:solidFill>
                  <a:schemeClr val="lt1"/>
                </a:solidFill>
              </a:rPr>
              <a:t>Complete coding and installation of program w/ Interns</a:t>
            </a:r>
            <a:endParaRPr sz="1400">
              <a:solidFill>
                <a:schemeClr val="lt1"/>
              </a:solidFill>
            </a:endParaRPr>
          </a:p>
        </p:txBody>
      </p:sp>
      <p:sp>
        <p:nvSpPr>
          <p:cNvPr id="348" name="Google Shape;348;p50"/>
          <p:cNvSpPr txBox="1"/>
          <p:nvPr>
            <p:ph idx="4294967295" type="title"/>
          </p:nvPr>
        </p:nvSpPr>
        <p:spPr>
          <a:xfrm>
            <a:off x="4738561" y="2097688"/>
            <a:ext cx="1527300" cy="34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Phase 3 (1 month)</a:t>
            </a:r>
            <a:endParaRPr sz="1400">
              <a:solidFill>
                <a:schemeClr val="lt1"/>
              </a:solidFill>
            </a:endParaRPr>
          </a:p>
        </p:txBody>
      </p:sp>
      <p:sp>
        <p:nvSpPr>
          <p:cNvPr id="349" name="Google Shape;349;p50"/>
          <p:cNvSpPr txBox="1"/>
          <p:nvPr>
            <p:ph idx="4294967295" type="subTitle"/>
          </p:nvPr>
        </p:nvSpPr>
        <p:spPr>
          <a:xfrm>
            <a:off x="4572000" y="3183050"/>
            <a:ext cx="2183400" cy="72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400">
                <a:solidFill>
                  <a:schemeClr val="lt1"/>
                </a:solidFill>
              </a:rPr>
              <a:t>Quality Assurance &amp; Bug Testing with Interns/Select Mentors</a:t>
            </a:r>
            <a:endParaRPr sz="1400">
              <a:solidFill>
                <a:schemeClr val="lt1"/>
              </a:solidFill>
            </a:endParaRPr>
          </a:p>
          <a:p>
            <a:pPr indent="0" lvl="0" marL="0" rtl="0" algn="ctr">
              <a:spcBef>
                <a:spcPts val="1600"/>
              </a:spcBef>
              <a:spcAft>
                <a:spcPts val="1600"/>
              </a:spcAft>
              <a:buNone/>
            </a:pPr>
            <a:r>
              <a:t/>
            </a:r>
            <a:endParaRPr sz="1400">
              <a:solidFill>
                <a:schemeClr val="lt1"/>
              </a:solidFill>
            </a:endParaRPr>
          </a:p>
        </p:txBody>
      </p:sp>
      <p:sp>
        <p:nvSpPr>
          <p:cNvPr id="350" name="Google Shape;350;p50"/>
          <p:cNvSpPr txBox="1"/>
          <p:nvPr>
            <p:ph idx="4294967295" type="subTitle"/>
          </p:nvPr>
        </p:nvSpPr>
        <p:spPr>
          <a:xfrm>
            <a:off x="2587954" y="1881050"/>
            <a:ext cx="2109300" cy="725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400">
                <a:solidFill>
                  <a:schemeClr val="lt1"/>
                </a:solidFill>
              </a:rPr>
              <a:t>Implementation of Boeing Frontiers into Boeing workflow </a:t>
            </a:r>
            <a:endParaRPr sz="1400">
              <a:solidFill>
                <a:schemeClr val="lt1"/>
              </a:solidFill>
            </a:endParaRPr>
          </a:p>
        </p:txBody>
      </p:sp>
      <p:sp>
        <p:nvSpPr>
          <p:cNvPr id="351" name="Google Shape;351;p50"/>
          <p:cNvSpPr txBox="1"/>
          <p:nvPr>
            <p:ph idx="4294967295" type="title"/>
          </p:nvPr>
        </p:nvSpPr>
        <p:spPr>
          <a:xfrm>
            <a:off x="2879786" y="3230845"/>
            <a:ext cx="1527300" cy="34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Phase 2 (3 months)</a:t>
            </a:r>
            <a:endParaRPr sz="1400">
              <a:solidFill>
                <a:schemeClr val="lt1"/>
              </a:solidFill>
            </a:endParaRPr>
          </a:p>
        </p:txBody>
      </p:sp>
      <p:sp>
        <p:nvSpPr>
          <p:cNvPr id="352" name="Google Shape;352;p50"/>
          <p:cNvSpPr txBox="1"/>
          <p:nvPr>
            <p:ph idx="4294967295" type="subTitle"/>
          </p:nvPr>
        </p:nvSpPr>
        <p:spPr>
          <a:xfrm>
            <a:off x="6540325" y="1881050"/>
            <a:ext cx="1684800" cy="725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en" sz="1400">
                <a:solidFill>
                  <a:schemeClr val="lt1"/>
                </a:solidFill>
              </a:rPr>
              <a:t>Ready for rollout to all users</a:t>
            </a:r>
            <a:endParaRPr sz="1400">
              <a:solidFill>
                <a:schemeClr val="lt1"/>
              </a:solidFill>
            </a:endParaRPr>
          </a:p>
        </p:txBody>
      </p:sp>
      <p:sp>
        <p:nvSpPr>
          <p:cNvPr id="353" name="Google Shape;353;p50"/>
          <p:cNvSpPr txBox="1"/>
          <p:nvPr>
            <p:ph idx="4294967295" type="title"/>
          </p:nvPr>
        </p:nvSpPr>
        <p:spPr>
          <a:xfrm>
            <a:off x="6597325" y="3218925"/>
            <a:ext cx="2308200" cy="58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Phase 4 (start of program overhead, maintain with updates as needed)</a:t>
            </a:r>
            <a:endParaRPr sz="1400">
              <a:solidFill>
                <a:schemeClr val="lt1"/>
              </a:solidFill>
            </a:endParaRPr>
          </a:p>
        </p:txBody>
      </p:sp>
      <p:sp>
        <p:nvSpPr>
          <p:cNvPr id="354" name="Google Shape;354;p50"/>
          <p:cNvSpPr/>
          <p:nvPr/>
        </p:nvSpPr>
        <p:spPr>
          <a:xfrm>
            <a:off x="1362525" y="2750550"/>
            <a:ext cx="217500" cy="217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0"/>
          <p:cNvSpPr/>
          <p:nvPr/>
        </p:nvSpPr>
        <p:spPr>
          <a:xfrm>
            <a:off x="3534675" y="2750550"/>
            <a:ext cx="217500" cy="217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0"/>
          <p:cNvSpPr/>
          <p:nvPr/>
        </p:nvSpPr>
        <p:spPr>
          <a:xfrm>
            <a:off x="5395100" y="2750550"/>
            <a:ext cx="217500" cy="217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0"/>
          <p:cNvSpPr/>
          <p:nvPr/>
        </p:nvSpPr>
        <p:spPr>
          <a:xfrm>
            <a:off x="7255525" y="2750550"/>
            <a:ext cx="217500" cy="217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8" name="Google Shape;358;p50"/>
          <p:cNvCxnSpPr/>
          <p:nvPr/>
        </p:nvCxnSpPr>
        <p:spPr>
          <a:xfrm>
            <a:off x="799350" y="441747"/>
            <a:ext cx="2763000" cy="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51"/>
          <p:cNvSpPr txBox="1"/>
          <p:nvPr>
            <p:ph type="title"/>
          </p:nvPr>
        </p:nvSpPr>
        <p:spPr>
          <a:xfrm>
            <a:off x="938500" y="445025"/>
            <a:ext cx="56589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Implementation - Associated Risks/Mitigation</a:t>
            </a:r>
            <a:endParaRPr/>
          </a:p>
        </p:txBody>
      </p:sp>
      <p:sp>
        <p:nvSpPr>
          <p:cNvPr id="364" name="Google Shape;364;p51"/>
          <p:cNvSpPr txBox="1"/>
          <p:nvPr>
            <p:ph idx="1" type="body"/>
          </p:nvPr>
        </p:nvSpPr>
        <p:spPr>
          <a:xfrm>
            <a:off x="329900" y="1577625"/>
            <a:ext cx="5379300" cy="299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Risks:</a:t>
            </a:r>
            <a:endParaRPr b="1"/>
          </a:p>
          <a:p>
            <a:pPr indent="-317500" lvl="0" marL="457200" rtl="0" algn="l">
              <a:spcBef>
                <a:spcPts val="0"/>
              </a:spcBef>
              <a:spcAft>
                <a:spcPts val="0"/>
              </a:spcAft>
              <a:buSzPts val="1400"/>
              <a:buChar char="-"/>
            </a:pPr>
            <a:r>
              <a:rPr lang="en"/>
              <a:t>Adaptability</a:t>
            </a:r>
            <a:r>
              <a:rPr lang="en"/>
              <a:t> &amp; Adoption are not widespread, two few mentors/employees to engage</a:t>
            </a:r>
            <a:endParaRPr/>
          </a:p>
          <a:p>
            <a:pPr indent="-317500" lvl="0" marL="457200" rtl="0" algn="l">
              <a:spcBef>
                <a:spcPts val="0"/>
              </a:spcBef>
              <a:spcAft>
                <a:spcPts val="0"/>
              </a:spcAft>
              <a:buSzPts val="1400"/>
              <a:buChar char="-"/>
            </a:pPr>
            <a:r>
              <a:rPr lang="en"/>
              <a:t>Program lacks support</a:t>
            </a:r>
            <a:endParaRPr/>
          </a:p>
          <a:p>
            <a:pPr indent="-317500" lvl="0" marL="457200" rtl="0" algn="l">
              <a:spcBef>
                <a:spcPts val="0"/>
              </a:spcBef>
              <a:spcAft>
                <a:spcPts val="0"/>
              </a:spcAft>
              <a:buSzPts val="1400"/>
              <a:buChar char="-"/>
            </a:pPr>
            <a:r>
              <a:rPr lang="en"/>
              <a:t>Content is repeated from multiple sources</a:t>
            </a:r>
            <a:endParaRPr/>
          </a:p>
          <a:p>
            <a:pPr indent="0" lvl="0" marL="0" rtl="0" algn="l">
              <a:spcBef>
                <a:spcPts val="0"/>
              </a:spcBef>
              <a:spcAft>
                <a:spcPts val="0"/>
              </a:spcAft>
              <a:buNone/>
            </a:pPr>
            <a:r>
              <a:rPr b="1" lang="en"/>
              <a:t>Mitigation:</a:t>
            </a:r>
            <a:endParaRPr b="1"/>
          </a:p>
          <a:p>
            <a:pPr indent="-317500" lvl="0" marL="457200" rtl="0" algn="l">
              <a:spcBef>
                <a:spcPts val="0"/>
              </a:spcBef>
              <a:spcAft>
                <a:spcPts val="0"/>
              </a:spcAft>
              <a:buSzPts val="1400"/>
              <a:buChar char="-"/>
            </a:pPr>
            <a:r>
              <a:rPr lang="en"/>
              <a:t>There will always be a market and a set number of users</a:t>
            </a:r>
            <a:endParaRPr/>
          </a:p>
          <a:p>
            <a:pPr indent="-317500" lvl="0" marL="457200" rtl="0" algn="l">
              <a:spcBef>
                <a:spcPts val="0"/>
              </a:spcBef>
              <a:spcAft>
                <a:spcPts val="0"/>
              </a:spcAft>
              <a:buSzPts val="1400"/>
              <a:buChar char="-"/>
            </a:pPr>
            <a:r>
              <a:rPr lang="en"/>
              <a:t>Internship is valuable to students, students can contribute to the updating of the code</a:t>
            </a:r>
            <a:endParaRPr/>
          </a:p>
          <a:p>
            <a:pPr indent="-317500" lvl="0" marL="457200" rtl="0" algn="l">
              <a:spcBef>
                <a:spcPts val="0"/>
              </a:spcBef>
              <a:spcAft>
                <a:spcPts val="0"/>
              </a:spcAft>
              <a:buSzPts val="1400"/>
              <a:buChar char="-"/>
            </a:pPr>
            <a:r>
              <a:rPr lang="en"/>
              <a:t>Centralization of all assignments &amp; ideas should be stressed</a:t>
            </a:r>
            <a:endParaRPr/>
          </a:p>
          <a:p>
            <a:pPr indent="0" lvl="0" marL="0" rtl="0" algn="l">
              <a:spcBef>
                <a:spcPts val="0"/>
              </a:spcBef>
              <a:spcAft>
                <a:spcPts val="0"/>
              </a:spcAft>
              <a:buNone/>
            </a:pPr>
            <a:r>
              <a:t/>
            </a:r>
            <a:endParaRPr/>
          </a:p>
        </p:txBody>
      </p:sp>
      <p:pic>
        <p:nvPicPr>
          <p:cNvPr id="365" name="Google Shape;365;p51"/>
          <p:cNvPicPr preferRelativeResize="0"/>
          <p:nvPr/>
        </p:nvPicPr>
        <p:blipFill>
          <a:blip r:embed="rId3">
            <a:alphaModFix/>
          </a:blip>
          <a:stretch>
            <a:fillRect/>
          </a:stretch>
        </p:blipFill>
        <p:spPr>
          <a:xfrm>
            <a:off x="5709200" y="1798600"/>
            <a:ext cx="3130000" cy="1912778"/>
          </a:xfrm>
          <a:prstGeom prst="rect">
            <a:avLst/>
          </a:prstGeom>
          <a:noFill/>
          <a:ln>
            <a:noFill/>
          </a:ln>
          <a:effectLst>
            <a:reflection blurRad="0" dir="0" dist="0" endA="0" endPos="30000" fadeDir="5400012" kx="0" rotWithShape="0" algn="bl" stPos="0" sy="-100000" ky="0"/>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2"/>
          <p:cNvSpPr txBox="1"/>
          <p:nvPr>
            <p:ph type="title"/>
          </p:nvPr>
        </p:nvSpPr>
        <p:spPr>
          <a:xfrm>
            <a:off x="938500" y="445025"/>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Frontiers: Why It Is </a:t>
            </a:r>
            <a:r>
              <a:rPr lang="en"/>
              <a:t>Necessary</a:t>
            </a:r>
            <a:endParaRPr/>
          </a:p>
        </p:txBody>
      </p:sp>
      <p:sp>
        <p:nvSpPr>
          <p:cNvPr id="371" name="Google Shape;371;p52"/>
          <p:cNvSpPr txBox="1"/>
          <p:nvPr>
            <p:ph idx="1" type="body"/>
          </p:nvPr>
        </p:nvSpPr>
        <p:spPr>
          <a:xfrm>
            <a:off x="463500" y="1213550"/>
            <a:ext cx="4946400" cy="27609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Special designed for mentors and students to communicate easier</a:t>
            </a:r>
            <a:endParaRPr sz="1700"/>
          </a:p>
          <a:p>
            <a:pPr indent="-317500" lvl="1" marL="914400" rtl="0" algn="l">
              <a:spcBef>
                <a:spcPts val="0"/>
              </a:spcBef>
              <a:spcAft>
                <a:spcPts val="0"/>
              </a:spcAft>
              <a:buSzPts val="1400"/>
              <a:buChar char="○"/>
            </a:pPr>
            <a:r>
              <a:rPr lang="en" sz="1400"/>
              <a:t>Suitable for both younger students and more mature mentors</a:t>
            </a:r>
            <a:endParaRPr sz="1400"/>
          </a:p>
          <a:p>
            <a:pPr indent="-336550" lvl="0" marL="457200" rtl="0" algn="l">
              <a:spcBef>
                <a:spcPts val="0"/>
              </a:spcBef>
              <a:spcAft>
                <a:spcPts val="0"/>
              </a:spcAft>
              <a:buSzPts val="1700"/>
              <a:buChar char="●"/>
            </a:pPr>
            <a:r>
              <a:rPr lang="en" sz="1700"/>
              <a:t>Embedded with Boeing Directory Service</a:t>
            </a:r>
            <a:endParaRPr sz="1700"/>
          </a:p>
          <a:p>
            <a:pPr indent="-317500" lvl="1" marL="914400" rtl="0" algn="l">
              <a:spcBef>
                <a:spcPts val="0"/>
              </a:spcBef>
              <a:spcAft>
                <a:spcPts val="0"/>
              </a:spcAft>
              <a:buSzPts val="1400"/>
              <a:buChar char="○"/>
            </a:pPr>
            <a:r>
              <a:rPr lang="en" sz="1400"/>
              <a:t>Able to lookup Boeing employee by name, department, etc.</a:t>
            </a:r>
            <a:endParaRPr sz="1400"/>
          </a:p>
          <a:p>
            <a:pPr indent="-336550" lvl="0" marL="457200" rtl="0" algn="l">
              <a:spcBef>
                <a:spcPts val="0"/>
              </a:spcBef>
              <a:spcAft>
                <a:spcPts val="0"/>
              </a:spcAft>
              <a:buSzPts val="1700"/>
              <a:buChar char="●"/>
            </a:pPr>
            <a:r>
              <a:rPr lang="en" sz="1700"/>
              <a:t>Can Schedule Meetings</a:t>
            </a:r>
            <a:endParaRPr sz="1700"/>
          </a:p>
          <a:p>
            <a:pPr indent="-336550" lvl="0" marL="457200" rtl="0" algn="l">
              <a:spcBef>
                <a:spcPts val="0"/>
              </a:spcBef>
              <a:spcAft>
                <a:spcPts val="0"/>
              </a:spcAft>
              <a:buSzPts val="1700"/>
              <a:buChar char="●"/>
            </a:pPr>
            <a:r>
              <a:rPr lang="en" sz="1700"/>
              <a:t>Mobile and Desktop Support</a:t>
            </a:r>
            <a:endParaRPr sz="1700"/>
          </a:p>
          <a:p>
            <a:pPr indent="-336550" lvl="0" marL="457200" rtl="0" algn="l">
              <a:spcBef>
                <a:spcPts val="0"/>
              </a:spcBef>
              <a:spcAft>
                <a:spcPts val="0"/>
              </a:spcAft>
              <a:buSzPts val="1700"/>
              <a:buChar char="●"/>
            </a:pPr>
            <a:r>
              <a:rPr lang="en" sz="1700"/>
              <a:t>Product created by Boeing Interns</a:t>
            </a:r>
            <a:endParaRPr sz="1700"/>
          </a:p>
        </p:txBody>
      </p:sp>
      <p:grpSp>
        <p:nvGrpSpPr>
          <p:cNvPr id="372" name="Google Shape;372;p52"/>
          <p:cNvGrpSpPr/>
          <p:nvPr/>
        </p:nvGrpSpPr>
        <p:grpSpPr>
          <a:xfrm>
            <a:off x="3055470" y="4221541"/>
            <a:ext cx="3033063" cy="831042"/>
            <a:chOff x="4411970" y="4340222"/>
            <a:chExt cx="779467" cy="242683"/>
          </a:xfrm>
        </p:grpSpPr>
        <p:sp>
          <p:nvSpPr>
            <p:cNvPr id="373" name="Google Shape;373;p52"/>
            <p:cNvSpPr/>
            <p:nvPr/>
          </p:nvSpPr>
          <p:spPr>
            <a:xfrm>
              <a:off x="4411970" y="4340222"/>
              <a:ext cx="121370" cy="121370"/>
            </a:xfrm>
            <a:custGeom>
              <a:rect b="b" l="l" r="r" t="t"/>
              <a:pathLst>
                <a:path extrusionOk="0" h="2688" w="2688">
                  <a:moveTo>
                    <a:pt x="2688" y="1"/>
                  </a:moveTo>
                  <a:cubicBezTo>
                    <a:pt x="1205" y="1"/>
                    <a:pt x="1" y="1203"/>
                    <a:pt x="1" y="2688"/>
                  </a:cubicBezTo>
                  <a:lnTo>
                    <a:pt x="379" y="2688"/>
                  </a:lnTo>
                  <a:cubicBezTo>
                    <a:pt x="379" y="1411"/>
                    <a:pt x="1413" y="379"/>
                    <a:pt x="2688" y="379"/>
                  </a:cubicBezTo>
                  <a:lnTo>
                    <a:pt x="2688" y="1"/>
                  </a:lnTo>
                  <a:close/>
                </a:path>
              </a:pathLst>
            </a:custGeom>
            <a:noFill/>
            <a:ln cap="flat" cmpd="sng" w="9525">
              <a:solidFill>
                <a:srgbClr val="7994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2"/>
            <p:cNvSpPr/>
            <p:nvPr/>
          </p:nvSpPr>
          <p:spPr>
            <a:xfrm>
              <a:off x="4457032" y="4385284"/>
              <a:ext cx="152661" cy="152615"/>
            </a:xfrm>
            <a:custGeom>
              <a:rect b="b" l="l" r="r" t="t"/>
              <a:pathLst>
                <a:path extrusionOk="0" h="3380" w="3381">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cap="flat" cmpd="sng" w="9525">
              <a:solidFill>
                <a:srgbClr val="A5B7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2"/>
            <p:cNvSpPr/>
            <p:nvPr/>
          </p:nvSpPr>
          <p:spPr>
            <a:xfrm>
              <a:off x="4533392" y="4383749"/>
              <a:ext cx="658046" cy="199155"/>
            </a:xfrm>
            <a:custGeom>
              <a:rect b="b" l="l" r="r" t="t"/>
              <a:pathLst>
                <a:path extrusionOk="0" h="4997" w="16511">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close/>
                </a:path>
              </a:pathLst>
            </a:custGeom>
            <a:noFill/>
            <a:ln cap="flat" cmpd="sng" w="9525">
              <a:solidFill>
                <a:srgbClr val="7994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76" name="Google Shape;376;p52"/>
          <p:cNvPicPr preferRelativeResize="0"/>
          <p:nvPr/>
        </p:nvPicPr>
        <p:blipFill>
          <a:blip r:embed="rId3">
            <a:alphaModFix/>
          </a:blip>
          <a:stretch>
            <a:fillRect/>
          </a:stretch>
        </p:blipFill>
        <p:spPr>
          <a:xfrm>
            <a:off x="5409900" y="1816924"/>
            <a:ext cx="3463075" cy="1785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3"/>
          <p:cNvSpPr txBox="1"/>
          <p:nvPr>
            <p:ph type="title"/>
          </p:nvPr>
        </p:nvSpPr>
        <p:spPr>
          <a:xfrm>
            <a:off x="2257350" y="272150"/>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Visuals</a:t>
            </a:r>
            <a:endParaRPr/>
          </a:p>
        </p:txBody>
      </p:sp>
      <p:pic>
        <p:nvPicPr>
          <p:cNvPr id="382" name="Google Shape;382;p53"/>
          <p:cNvPicPr preferRelativeResize="0"/>
          <p:nvPr/>
        </p:nvPicPr>
        <p:blipFill>
          <a:blip r:embed="rId3">
            <a:alphaModFix/>
          </a:blip>
          <a:stretch>
            <a:fillRect/>
          </a:stretch>
        </p:blipFill>
        <p:spPr>
          <a:xfrm>
            <a:off x="889088" y="816975"/>
            <a:ext cx="7365826" cy="41431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4"/>
          <p:cNvSpPr txBox="1"/>
          <p:nvPr>
            <p:ph type="title"/>
          </p:nvPr>
        </p:nvSpPr>
        <p:spPr>
          <a:xfrm>
            <a:off x="2257350" y="533425"/>
            <a:ext cx="46293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Visuals</a:t>
            </a:r>
            <a:endParaRPr/>
          </a:p>
        </p:txBody>
      </p:sp>
      <p:pic>
        <p:nvPicPr>
          <p:cNvPr id="388" name="Google Shape;388;p54"/>
          <p:cNvPicPr preferRelativeResize="0"/>
          <p:nvPr/>
        </p:nvPicPr>
        <p:blipFill>
          <a:blip r:embed="rId3">
            <a:alphaModFix/>
          </a:blip>
          <a:stretch>
            <a:fillRect/>
          </a:stretch>
        </p:blipFill>
        <p:spPr>
          <a:xfrm>
            <a:off x="249375" y="1616400"/>
            <a:ext cx="4251374" cy="2391401"/>
          </a:xfrm>
          <a:prstGeom prst="rect">
            <a:avLst/>
          </a:prstGeom>
          <a:noFill/>
          <a:ln>
            <a:noFill/>
          </a:ln>
        </p:spPr>
      </p:pic>
      <p:pic>
        <p:nvPicPr>
          <p:cNvPr id="389" name="Google Shape;389;p54"/>
          <p:cNvPicPr preferRelativeResize="0"/>
          <p:nvPr/>
        </p:nvPicPr>
        <p:blipFill>
          <a:blip r:embed="rId4">
            <a:alphaModFix/>
          </a:blip>
          <a:stretch>
            <a:fillRect/>
          </a:stretch>
        </p:blipFill>
        <p:spPr>
          <a:xfrm>
            <a:off x="4714500" y="1616407"/>
            <a:ext cx="4251374" cy="239139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5"/>
          <p:cNvSpPr txBox="1"/>
          <p:nvPr>
            <p:ph type="title"/>
          </p:nvPr>
        </p:nvSpPr>
        <p:spPr>
          <a:xfrm>
            <a:off x="2926796" y="219625"/>
            <a:ext cx="3290400" cy="94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The </a:t>
            </a:r>
            <a:r>
              <a:rPr lang="en"/>
              <a:t>Algorithm</a:t>
            </a:r>
            <a:endParaRPr/>
          </a:p>
        </p:txBody>
      </p:sp>
      <p:pic>
        <p:nvPicPr>
          <p:cNvPr id="395" name="Google Shape;395;p55" title="final_61085e85b4bdbb0069a3d7c3_893897.mp4">
            <a:hlinkClick r:id="rId3"/>
          </p:cNvPr>
          <p:cNvPicPr preferRelativeResize="0"/>
          <p:nvPr/>
        </p:nvPicPr>
        <p:blipFill>
          <a:blip r:embed="rId4">
            <a:alphaModFix/>
          </a:blip>
          <a:stretch>
            <a:fillRect/>
          </a:stretch>
        </p:blipFill>
        <p:spPr>
          <a:xfrm>
            <a:off x="355563" y="818800"/>
            <a:ext cx="8432875" cy="4108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6"/>
          <p:cNvSpPr txBox="1"/>
          <p:nvPr>
            <p:ph idx="4294967295" type="title"/>
          </p:nvPr>
        </p:nvSpPr>
        <p:spPr>
          <a:xfrm>
            <a:off x="471975" y="337600"/>
            <a:ext cx="6116700" cy="77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lt2"/>
                </a:solidFill>
                <a:latin typeface="Arial"/>
                <a:ea typeface="Arial"/>
                <a:cs typeface="Arial"/>
                <a:sym typeface="Arial"/>
              </a:rPr>
              <a:t>Thank you for listening!</a:t>
            </a:r>
            <a:endParaRPr b="1" sz="3600">
              <a:solidFill>
                <a:schemeClr val="lt2"/>
              </a:solidFill>
              <a:latin typeface="Arial"/>
              <a:ea typeface="Arial"/>
              <a:cs typeface="Arial"/>
              <a:sym typeface="Arial"/>
            </a:endParaRPr>
          </a:p>
        </p:txBody>
      </p:sp>
      <p:sp>
        <p:nvSpPr>
          <p:cNvPr id="401" name="Google Shape;401;p56"/>
          <p:cNvSpPr txBox="1"/>
          <p:nvPr>
            <p:ph idx="4294967295" type="body"/>
          </p:nvPr>
        </p:nvSpPr>
        <p:spPr>
          <a:xfrm>
            <a:off x="116550" y="1213550"/>
            <a:ext cx="3324000" cy="2148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chemeClr val="lt1"/>
                </a:solidFill>
                <a:latin typeface="Arial"/>
                <a:ea typeface="Arial"/>
                <a:cs typeface="Arial"/>
                <a:sym typeface="Arial"/>
              </a:rPr>
              <a:t>Next Steps:</a:t>
            </a:r>
            <a:endParaRPr b="1" sz="1200">
              <a:solidFill>
                <a:schemeClr val="lt1"/>
              </a:solidFill>
              <a:latin typeface="Arial"/>
              <a:ea typeface="Arial"/>
              <a:cs typeface="Arial"/>
              <a:sym typeface="Arial"/>
            </a:endParaRPr>
          </a:p>
          <a:p>
            <a:pPr indent="-304800" lvl="0" marL="457200" rtl="0" algn="l">
              <a:lnSpc>
                <a:spcPct val="150000"/>
              </a:lnSpc>
              <a:spcBef>
                <a:spcPts val="1600"/>
              </a:spcBef>
              <a:spcAft>
                <a:spcPts val="0"/>
              </a:spcAft>
              <a:buClr>
                <a:schemeClr val="lt1"/>
              </a:buClr>
              <a:buSzPts val="1200"/>
              <a:buFont typeface="Arial"/>
              <a:buChar char="-"/>
            </a:pPr>
            <a:r>
              <a:rPr lang="en" sz="1200">
                <a:solidFill>
                  <a:schemeClr val="lt1"/>
                </a:solidFill>
                <a:latin typeface="Arial"/>
                <a:ea typeface="Arial"/>
                <a:cs typeface="Arial"/>
                <a:sym typeface="Arial"/>
              </a:rPr>
              <a:t>Program a rudimentary UX/UI design and implement the </a:t>
            </a:r>
            <a:r>
              <a:rPr lang="en" sz="1200">
                <a:solidFill>
                  <a:schemeClr val="lt1"/>
                </a:solidFill>
                <a:latin typeface="Arial"/>
                <a:ea typeface="Arial"/>
                <a:cs typeface="Arial"/>
                <a:sym typeface="Arial"/>
              </a:rPr>
              <a:t>algorithm</a:t>
            </a:r>
            <a:endParaRPr sz="1200">
              <a:solidFill>
                <a:schemeClr val="lt1"/>
              </a:solidFill>
              <a:latin typeface="Arial"/>
              <a:ea typeface="Arial"/>
              <a:cs typeface="Arial"/>
              <a:sym typeface="Arial"/>
            </a:endParaRPr>
          </a:p>
          <a:p>
            <a:pPr indent="-304800" lvl="0" marL="457200" rtl="0" algn="l">
              <a:lnSpc>
                <a:spcPct val="15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Host or </a:t>
            </a:r>
            <a:r>
              <a:rPr lang="en" sz="1200">
                <a:solidFill>
                  <a:schemeClr val="lt1"/>
                </a:solidFill>
                <a:latin typeface="Arial"/>
                <a:ea typeface="Arial"/>
                <a:cs typeface="Arial"/>
                <a:sym typeface="Arial"/>
              </a:rPr>
              <a:t>distribute</a:t>
            </a:r>
            <a:r>
              <a:rPr lang="en" sz="1200">
                <a:solidFill>
                  <a:schemeClr val="lt1"/>
                </a:solidFill>
                <a:latin typeface="Arial"/>
                <a:ea typeface="Arial"/>
                <a:cs typeface="Arial"/>
                <a:sym typeface="Arial"/>
              </a:rPr>
              <a:t> information to all Boeing Employees and Interns on the software and gauge responses</a:t>
            </a:r>
            <a:endParaRPr sz="1200">
              <a:solidFill>
                <a:schemeClr val="lt1"/>
              </a:solidFill>
              <a:latin typeface="Arial"/>
              <a:ea typeface="Arial"/>
              <a:cs typeface="Arial"/>
              <a:sym typeface="Arial"/>
            </a:endParaRPr>
          </a:p>
          <a:p>
            <a:pPr indent="-304800" lvl="0" marL="457200" rtl="0" algn="l">
              <a:lnSpc>
                <a:spcPct val="150000"/>
              </a:lnSpc>
              <a:spcBef>
                <a:spcPts val="0"/>
              </a:spcBef>
              <a:spcAft>
                <a:spcPts val="0"/>
              </a:spcAft>
              <a:buClr>
                <a:schemeClr val="lt1"/>
              </a:buClr>
              <a:buSzPts val="1200"/>
              <a:buFont typeface="Arial"/>
              <a:buChar char="-"/>
            </a:pPr>
            <a:r>
              <a:rPr lang="en" sz="1200">
                <a:solidFill>
                  <a:schemeClr val="lt1"/>
                </a:solidFill>
                <a:latin typeface="Arial"/>
                <a:ea typeface="Arial"/>
                <a:cs typeface="Arial"/>
                <a:sym typeface="Arial"/>
              </a:rPr>
              <a:t>Add more functionality &amp; incorporation into Boeing specific workflow</a:t>
            </a:r>
            <a:endParaRPr sz="1200">
              <a:solidFill>
                <a:schemeClr val="lt1"/>
              </a:solidFill>
              <a:latin typeface="Arial"/>
              <a:ea typeface="Arial"/>
              <a:cs typeface="Arial"/>
              <a:sym typeface="Arial"/>
            </a:endParaRPr>
          </a:p>
        </p:txBody>
      </p:sp>
      <p:sp>
        <p:nvSpPr>
          <p:cNvPr id="402" name="Google Shape;402;p56"/>
          <p:cNvSpPr txBox="1"/>
          <p:nvPr>
            <p:ph idx="4294967295" type="body"/>
          </p:nvPr>
        </p:nvSpPr>
        <p:spPr>
          <a:xfrm>
            <a:off x="3320950" y="1277950"/>
            <a:ext cx="5758500" cy="2148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chemeClr val="lt1"/>
                </a:solidFill>
                <a:latin typeface="Arial"/>
                <a:ea typeface="Arial"/>
                <a:cs typeface="Arial"/>
                <a:sym typeface="Arial"/>
              </a:rPr>
              <a:t>Bibliography:</a:t>
            </a:r>
            <a:endParaRPr b="1" sz="1200">
              <a:solidFill>
                <a:schemeClr val="lt1"/>
              </a:solidFill>
              <a:latin typeface="Arial"/>
              <a:ea typeface="Arial"/>
              <a:cs typeface="Arial"/>
              <a:sym typeface="Arial"/>
            </a:endParaRPr>
          </a:p>
          <a:p>
            <a:pPr indent="-304800" lvl="0" marL="457200" rtl="0" algn="l">
              <a:lnSpc>
                <a:spcPct val="115000"/>
              </a:lnSpc>
              <a:spcBef>
                <a:spcPts val="1600"/>
              </a:spcBef>
              <a:spcAft>
                <a:spcPts val="0"/>
              </a:spcAft>
              <a:buClr>
                <a:schemeClr val="lt1"/>
              </a:buClr>
              <a:buSzPts val="1200"/>
              <a:buFont typeface="Arial"/>
              <a:buChar char="-"/>
            </a:pPr>
            <a:r>
              <a:rPr lang="en" sz="1100">
                <a:solidFill>
                  <a:schemeClr val="lt1"/>
                </a:solidFill>
                <a:latin typeface="Arial"/>
                <a:ea typeface="Arial"/>
                <a:cs typeface="Arial"/>
                <a:sym typeface="Arial"/>
              </a:rPr>
              <a:t>DiPolo, Meagan. “Internal Social Media Boosts Employee Engagement and Trust.” </a:t>
            </a:r>
            <a:r>
              <a:rPr i="1" lang="en" sz="1100">
                <a:solidFill>
                  <a:schemeClr val="lt1"/>
                </a:solidFill>
                <a:latin typeface="Arial"/>
                <a:ea typeface="Arial"/>
                <a:cs typeface="Arial"/>
                <a:sym typeface="Arial"/>
              </a:rPr>
              <a:t>Institute for Public Relations</a:t>
            </a:r>
            <a:r>
              <a:rPr lang="en" sz="1100">
                <a:solidFill>
                  <a:schemeClr val="lt1"/>
                </a:solidFill>
                <a:latin typeface="Arial"/>
                <a:ea typeface="Arial"/>
                <a:cs typeface="Arial"/>
                <a:sym typeface="Arial"/>
              </a:rPr>
              <a:t>, 28 Jan. 2021, instituteforpr.org/internal-social-media-boosts-employee-engagement-and-trust/.</a:t>
            </a:r>
            <a:endParaRPr sz="1100">
              <a:solidFill>
                <a:schemeClr val="lt1"/>
              </a:solidFill>
              <a:latin typeface="Arial"/>
              <a:ea typeface="Arial"/>
              <a:cs typeface="Arial"/>
              <a:sym typeface="Arial"/>
            </a:endParaRPr>
          </a:p>
          <a:p>
            <a:pPr indent="-304800" lvl="0" marL="457200" rtl="0" algn="l">
              <a:lnSpc>
                <a:spcPct val="115000"/>
              </a:lnSpc>
              <a:spcBef>
                <a:spcPts val="0"/>
              </a:spcBef>
              <a:spcAft>
                <a:spcPts val="0"/>
              </a:spcAft>
              <a:buClr>
                <a:schemeClr val="lt1"/>
              </a:buClr>
              <a:buSzPts val="1200"/>
              <a:buFont typeface="Arial"/>
              <a:buChar char="-"/>
            </a:pPr>
            <a:r>
              <a:rPr lang="en" sz="1100">
                <a:solidFill>
                  <a:schemeClr val="lt1"/>
                </a:solidFill>
                <a:latin typeface="Arial"/>
                <a:ea typeface="Arial"/>
                <a:cs typeface="Arial"/>
                <a:sym typeface="Arial"/>
              </a:rPr>
              <a:t>Men, Linjuan Rita, et al. “Examining the Effects of Internal Social Media Usage on Employee Engagement.” </a:t>
            </a:r>
            <a:r>
              <a:rPr i="1" lang="en" sz="1100">
                <a:solidFill>
                  <a:schemeClr val="lt1"/>
                </a:solidFill>
                <a:latin typeface="Arial"/>
                <a:ea typeface="Arial"/>
                <a:cs typeface="Arial"/>
                <a:sym typeface="Arial"/>
              </a:rPr>
              <a:t>Public Relations Review</a:t>
            </a:r>
            <a:r>
              <a:rPr lang="en" sz="1100">
                <a:solidFill>
                  <a:schemeClr val="lt1"/>
                </a:solidFill>
                <a:latin typeface="Arial"/>
                <a:ea typeface="Arial"/>
                <a:cs typeface="Arial"/>
                <a:sym typeface="Arial"/>
              </a:rPr>
              <a:t>, JAI, 24 Jan. 2020, www.sciencedirect.com/science/article/abs/pii/S0363811120300011.</a:t>
            </a:r>
            <a:endParaRPr sz="1100">
              <a:solidFill>
                <a:schemeClr val="lt1"/>
              </a:solidFill>
              <a:latin typeface="Arial"/>
              <a:ea typeface="Arial"/>
              <a:cs typeface="Arial"/>
              <a:sym typeface="Arial"/>
            </a:endParaRPr>
          </a:p>
          <a:p>
            <a:pPr indent="-304800" lvl="0" marL="457200" rtl="0" algn="l">
              <a:lnSpc>
                <a:spcPct val="115000"/>
              </a:lnSpc>
              <a:spcBef>
                <a:spcPts val="0"/>
              </a:spcBef>
              <a:spcAft>
                <a:spcPts val="0"/>
              </a:spcAft>
              <a:buClr>
                <a:schemeClr val="lt1"/>
              </a:buClr>
              <a:buSzPts val="1200"/>
              <a:buFont typeface="Arial"/>
              <a:buChar char="-"/>
            </a:pPr>
            <a:r>
              <a:rPr lang="en" sz="1100">
                <a:solidFill>
                  <a:schemeClr val="lt1"/>
                </a:solidFill>
                <a:latin typeface="Arial"/>
                <a:ea typeface="Arial"/>
                <a:cs typeface="Arial"/>
                <a:sym typeface="Arial"/>
              </a:rPr>
              <a:t>“A Spiral of Voice? When Employees Speak up on Internal Social Media.” </a:t>
            </a:r>
            <a:r>
              <a:rPr i="1" lang="en" sz="1100">
                <a:solidFill>
                  <a:schemeClr val="lt1"/>
                </a:solidFill>
                <a:latin typeface="Arial"/>
                <a:ea typeface="Arial"/>
                <a:cs typeface="Arial"/>
                <a:sym typeface="Arial"/>
              </a:rPr>
              <a:t>Journal of Communication Management</a:t>
            </a:r>
            <a:r>
              <a:rPr lang="en" sz="1100">
                <a:solidFill>
                  <a:schemeClr val="lt1"/>
                </a:solidFill>
                <a:latin typeface="Arial"/>
                <a:ea typeface="Arial"/>
                <a:cs typeface="Arial"/>
                <a:sym typeface="Arial"/>
              </a:rPr>
              <a:t>, www.emerald.com/insight/content/doi/10.1108/JCOM-03-2019-0050/full/html.</a:t>
            </a:r>
            <a:endParaRPr sz="1200">
              <a:solidFill>
                <a:schemeClr val="lt1"/>
              </a:solidFill>
              <a:latin typeface="Arial"/>
              <a:ea typeface="Arial"/>
              <a:cs typeface="Arial"/>
              <a:sym typeface="Arial"/>
            </a:endParaRPr>
          </a:p>
        </p:txBody>
      </p:sp>
      <p:pic>
        <p:nvPicPr>
          <p:cNvPr id="403" name="Google Shape;403;p56"/>
          <p:cNvPicPr preferRelativeResize="0"/>
          <p:nvPr/>
        </p:nvPicPr>
        <p:blipFill>
          <a:blip r:embed="rId3">
            <a:alphaModFix/>
          </a:blip>
          <a:stretch>
            <a:fillRect/>
          </a:stretch>
        </p:blipFill>
        <p:spPr>
          <a:xfrm>
            <a:off x="6231100" y="-134300"/>
            <a:ext cx="2765551" cy="19290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7"/>
          <p:cNvSpPr txBox="1"/>
          <p:nvPr/>
        </p:nvSpPr>
        <p:spPr>
          <a:xfrm>
            <a:off x="3045275" y="384650"/>
            <a:ext cx="3113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400">
                <a:solidFill>
                  <a:schemeClr val="lt2"/>
                </a:solidFill>
                <a:latin typeface="Proxima Nova Semibold"/>
                <a:ea typeface="Proxima Nova Semibold"/>
                <a:cs typeface="Proxima Nova Semibold"/>
                <a:sym typeface="Proxima Nova Semibold"/>
              </a:rPr>
              <a:t>Discord and Email</a:t>
            </a:r>
            <a:endParaRPr sz="2400">
              <a:solidFill>
                <a:schemeClr val="lt2"/>
              </a:solidFill>
              <a:latin typeface="Proxima Nova Semibold"/>
              <a:ea typeface="Proxima Nova Semibold"/>
              <a:cs typeface="Proxima Nova Semibold"/>
              <a:sym typeface="Proxima Nova Semibold"/>
            </a:endParaRPr>
          </a:p>
        </p:txBody>
      </p:sp>
      <p:sp>
        <p:nvSpPr>
          <p:cNvPr id="409" name="Google Shape;409;p57"/>
          <p:cNvSpPr txBox="1"/>
          <p:nvPr/>
        </p:nvSpPr>
        <p:spPr>
          <a:xfrm>
            <a:off x="82425" y="1072350"/>
            <a:ext cx="6154800" cy="29988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rgbClr val="FFFFFF"/>
              </a:buClr>
              <a:buSzPts val="1700"/>
              <a:buFont typeface="Times New Roman"/>
              <a:buChar char="●"/>
            </a:pPr>
            <a:r>
              <a:rPr lang="en" sz="1700">
                <a:solidFill>
                  <a:srgbClr val="FFFFFF"/>
                </a:solidFill>
                <a:latin typeface="Times New Roman"/>
                <a:ea typeface="Times New Roman"/>
                <a:cs typeface="Times New Roman"/>
                <a:sym typeface="Times New Roman"/>
              </a:rPr>
              <a:t>Discord: </a:t>
            </a:r>
            <a:endParaRPr sz="1700">
              <a:solidFill>
                <a:srgbClr val="FFFFFF"/>
              </a:solidFill>
              <a:latin typeface="Times New Roman"/>
              <a:ea typeface="Times New Roman"/>
              <a:cs typeface="Times New Roman"/>
              <a:sym typeface="Times New Roman"/>
            </a:endParaRPr>
          </a:p>
          <a:p>
            <a:pPr indent="-317500" lvl="1" marL="9144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140 million+ active users</a:t>
            </a:r>
            <a:endParaRPr>
              <a:solidFill>
                <a:srgbClr val="FFFFFF"/>
              </a:solidFill>
              <a:latin typeface="Times New Roman"/>
              <a:ea typeface="Times New Roman"/>
              <a:cs typeface="Times New Roman"/>
              <a:sym typeface="Times New Roman"/>
            </a:endParaRPr>
          </a:p>
          <a:p>
            <a:pPr indent="-317500" lvl="1" marL="9144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Popular among teens</a:t>
            </a:r>
            <a:endParaRPr>
              <a:solidFill>
                <a:srgbClr val="FFFFFF"/>
              </a:solidFill>
              <a:latin typeface="Times New Roman"/>
              <a:ea typeface="Times New Roman"/>
              <a:cs typeface="Times New Roman"/>
              <a:sym typeface="Times New Roman"/>
            </a:endParaRPr>
          </a:p>
          <a:p>
            <a:pPr indent="-317500" lvl="1" marL="9144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Includes features not interested for adult users</a:t>
            </a:r>
            <a:endParaRPr>
              <a:solidFill>
                <a:srgbClr val="FFFFFF"/>
              </a:solidFill>
              <a:latin typeface="Times New Roman"/>
              <a:ea typeface="Times New Roman"/>
              <a:cs typeface="Times New Roman"/>
              <a:sym typeface="Times New Roman"/>
            </a:endParaRPr>
          </a:p>
          <a:p>
            <a:pPr indent="-317500" lvl="2" marL="13716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Custom emoji integration</a:t>
            </a:r>
            <a:endParaRPr>
              <a:solidFill>
                <a:srgbClr val="FFFFFF"/>
              </a:solidFill>
              <a:latin typeface="Times New Roman"/>
              <a:ea typeface="Times New Roman"/>
              <a:cs typeface="Times New Roman"/>
              <a:sym typeface="Times New Roman"/>
            </a:endParaRPr>
          </a:p>
          <a:p>
            <a:pPr indent="-317500" lvl="2" marL="13716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Customizable theme-focused chat groups</a:t>
            </a:r>
            <a:endParaRPr>
              <a:solidFill>
                <a:srgbClr val="FFFFFF"/>
              </a:solidFill>
              <a:latin typeface="Times New Roman"/>
              <a:ea typeface="Times New Roman"/>
              <a:cs typeface="Times New Roman"/>
              <a:sym typeface="Times New Roman"/>
            </a:endParaRPr>
          </a:p>
          <a:p>
            <a:pPr indent="-317500" lvl="2" marL="13716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Integration with Video Games</a:t>
            </a:r>
            <a:endParaRPr>
              <a:solidFill>
                <a:srgbClr val="FFFFFF"/>
              </a:solidFill>
              <a:latin typeface="Times New Roman"/>
              <a:ea typeface="Times New Roman"/>
              <a:cs typeface="Times New Roman"/>
              <a:sym typeface="Times New Roman"/>
            </a:endParaRPr>
          </a:p>
          <a:p>
            <a:pPr indent="-317500" lvl="0" marL="4572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Lacking integration with Boeing Directory Service</a:t>
            </a:r>
            <a:endParaRPr>
              <a:solidFill>
                <a:srgbClr val="FFFFFF"/>
              </a:solidFill>
              <a:latin typeface="Times New Roman"/>
              <a:ea typeface="Times New Roman"/>
              <a:cs typeface="Times New Roman"/>
              <a:sym typeface="Times New Roman"/>
            </a:endParaRPr>
          </a:p>
          <a:p>
            <a:pPr indent="-317500" lvl="1" marL="9144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Cannot look up people based on name/title</a:t>
            </a:r>
            <a:endParaRPr>
              <a:solidFill>
                <a:srgbClr val="FFFFFF"/>
              </a:solidFill>
              <a:latin typeface="Times New Roman"/>
              <a:ea typeface="Times New Roman"/>
              <a:cs typeface="Times New Roman"/>
              <a:sym typeface="Times New Roman"/>
            </a:endParaRPr>
          </a:p>
          <a:p>
            <a:pPr indent="-317500" lvl="1" marL="914400" rtl="0" algn="l">
              <a:lnSpc>
                <a:spcPct val="115000"/>
              </a:lnSpc>
              <a:spcBef>
                <a:spcPts val="0"/>
              </a:spcBef>
              <a:spcAft>
                <a:spcPts val="0"/>
              </a:spcAft>
              <a:buClr>
                <a:srgbClr val="FFFFFF"/>
              </a:buClr>
              <a:buSzPts val="1400"/>
              <a:buFont typeface="Times New Roman"/>
              <a:buChar char="○"/>
            </a:pPr>
            <a:r>
              <a:rPr lang="en">
                <a:solidFill>
                  <a:srgbClr val="FFFFFF"/>
                </a:solidFill>
                <a:latin typeface="Times New Roman"/>
                <a:ea typeface="Times New Roman"/>
                <a:cs typeface="Times New Roman"/>
                <a:sym typeface="Times New Roman"/>
              </a:rPr>
              <a:t>Cannot Schedule Meetings</a:t>
            </a:r>
            <a:endParaRPr>
              <a:solidFill>
                <a:srgbClr val="FFFFFF"/>
              </a:solidFill>
              <a:latin typeface="Times New Roman"/>
              <a:ea typeface="Times New Roman"/>
              <a:cs typeface="Times New Roman"/>
              <a:sym typeface="Times New Roman"/>
            </a:endParaRPr>
          </a:p>
        </p:txBody>
      </p:sp>
      <p:pic>
        <p:nvPicPr>
          <p:cNvPr id="410" name="Google Shape;410;p57"/>
          <p:cNvPicPr preferRelativeResize="0"/>
          <p:nvPr/>
        </p:nvPicPr>
        <p:blipFill>
          <a:blip r:embed="rId3">
            <a:alphaModFix/>
          </a:blip>
          <a:stretch>
            <a:fillRect/>
          </a:stretch>
        </p:blipFill>
        <p:spPr>
          <a:xfrm>
            <a:off x="1463050" y="4008725"/>
            <a:ext cx="1769426" cy="995276"/>
          </a:xfrm>
          <a:prstGeom prst="rect">
            <a:avLst/>
          </a:prstGeom>
          <a:noFill/>
          <a:ln>
            <a:noFill/>
          </a:ln>
        </p:spPr>
      </p:pic>
      <p:sp>
        <p:nvSpPr>
          <p:cNvPr id="411" name="Google Shape;411;p57"/>
          <p:cNvSpPr txBox="1"/>
          <p:nvPr/>
        </p:nvSpPr>
        <p:spPr>
          <a:xfrm>
            <a:off x="4321950" y="1213550"/>
            <a:ext cx="4727100" cy="24936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Widely used in Business and Professional Setting</a:t>
            </a:r>
            <a:endParaRPr sz="1200">
              <a:solidFill>
                <a:schemeClr val="lt1"/>
              </a:solidFill>
              <a:latin typeface="Times New Roman"/>
              <a:ea typeface="Times New Roman"/>
              <a:cs typeface="Times New Roman"/>
              <a:sym typeface="Times New Roman"/>
            </a:endParaRPr>
          </a:p>
          <a:p>
            <a:pPr indent="-304800" lvl="1" marL="9144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Almost everyone has an email account</a:t>
            </a:r>
            <a:endParaRPr sz="1200">
              <a:solidFill>
                <a:schemeClr val="lt1"/>
              </a:solidFill>
              <a:latin typeface="Times New Roman"/>
              <a:ea typeface="Times New Roman"/>
              <a:cs typeface="Times New Roman"/>
              <a:sym typeface="Times New Roman"/>
            </a:endParaRPr>
          </a:p>
          <a:p>
            <a:pPr indent="-304800" lvl="1" marL="9144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Communication Record</a:t>
            </a:r>
            <a:endParaRPr sz="1200">
              <a:solidFill>
                <a:schemeClr val="lt1"/>
              </a:solidFill>
              <a:latin typeface="Times New Roman"/>
              <a:ea typeface="Times New Roman"/>
              <a:cs typeface="Times New Roman"/>
              <a:sym typeface="Times New Roman"/>
            </a:endParaRPr>
          </a:p>
          <a:p>
            <a:pPr indent="-304800" lvl="2" marL="13716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Sent/Receive Email Records</a:t>
            </a:r>
            <a:endParaRPr sz="1200">
              <a:solidFill>
                <a:schemeClr val="lt1"/>
              </a:solidFill>
              <a:latin typeface="Times New Roman"/>
              <a:ea typeface="Times New Roman"/>
              <a:cs typeface="Times New Roman"/>
              <a:sym typeface="Times New Roman"/>
            </a:endParaRPr>
          </a:p>
          <a:p>
            <a:pPr indent="-304800" lvl="2" marL="13716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Forwarding</a:t>
            </a:r>
            <a:endParaRPr sz="1200">
              <a:solidFill>
                <a:schemeClr val="lt1"/>
              </a:solidFill>
              <a:latin typeface="Times New Roman"/>
              <a:ea typeface="Times New Roman"/>
              <a:cs typeface="Times New Roman"/>
              <a:sym typeface="Times New Roman"/>
            </a:endParaRPr>
          </a:p>
          <a:p>
            <a:pPr indent="-304800" lvl="1" marL="9144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Not widely used as primary communication channel among teens</a:t>
            </a:r>
            <a:endParaRPr sz="1200">
              <a:solidFill>
                <a:schemeClr val="lt1"/>
              </a:solidFill>
              <a:latin typeface="Times New Roman"/>
              <a:ea typeface="Times New Roman"/>
              <a:cs typeface="Times New Roman"/>
              <a:sym typeface="Times New Roman"/>
            </a:endParaRPr>
          </a:p>
          <a:p>
            <a:pPr indent="-304800" lvl="2" marL="13716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Many teens don’t check their email</a:t>
            </a:r>
            <a:endParaRPr sz="1200">
              <a:solidFill>
                <a:schemeClr val="lt1"/>
              </a:solidFill>
              <a:latin typeface="Times New Roman"/>
              <a:ea typeface="Times New Roman"/>
              <a:cs typeface="Times New Roman"/>
              <a:sym typeface="Times New Roman"/>
            </a:endParaRPr>
          </a:p>
          <a:p>
            <a:pPr indent="-304800" lvl="1" marL="9144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No instant messaging for most email clients</a:t>
            </a:r>
            <a:endParaRPr sz="1200">
              <a:solidFill>
                <a:schemeClr val="lt1"/>
              </a:solidFill>
              <a:latin typeface="Times New Roman"/>
              <a:ea typeface="Times New Roman"/>
              <a:cs typeface="Times New Roman"/>
              <a:sym typeface="Times New Roman"/>
            </a:endParaRPr>
          </a:p>
          <a:p>
            <a:pPr indent="-304800" lvl="1" marL="9144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Not widely used on mobile devices</a:t>
            </a:r>
            <a:endParaRPr sz="1200">
              <a:solidFill>
                <a:schemeClr val="lt1"/>
              </a:solidFill>
              <a:latin typeface="Times New Roman"/>
              <a:ea typeface="Times New Roman"/>
              <a:cs typeface="Times New Roman"/>
              <a:sym typeface="Times New Roman"/>
            </a:endParaRPr>
          </a:p>
          <a:p>
            <a:pPr indent="-304800" lvl="2" marL="1371600" rtl="0" algn="l">
              <a:lnSpc>
                <a:spcPct val="115000"/>
              </a:lnSpc>
              <a:spcBef>
                <a:spcPts val="0"/>
              </a:spcBef>
              <a:spcAft>
                <a:spcPts val="0"/>
              </a:spcAft>
              <a:buClr>
                <a:schemeClr val="lt1"/>
              </a:buClr>
              <a:buSzPts val="1200"/>
              <a:buFont typeface="Times New Roman"/>
              <a:buChar char="■"/>
            </a:pPr>
            <a:r>
              <a:rPr lang="en" sz="1200">
                <a:solidFill>
                  <a:schemeClr val="lt1"/>
                </a:solidFill>
                <a:latin typeface="Times New Roman"/>
                <a:ea typeface="Times New Roman"/>
                <a:cs typeface="Times New Roman"/>
                <a:sym typeface="Times New Roman"/>
              </a:rPr>
              <a:t>Many teens exclusively communicate using phones</a:t>
            </a:r>
            <a:endParaRPr sz="1100">
              <a:latin typeface="Montserrat"/>
              <a:ea typeface="Montserrat"/>
              <a:cs typeface="Montserrat"/>
              <a:sym typeface="Montserrat"/>
            </a:endParaRPr>
          </a:p>
        </p:txBody>
      </p:sp>
      <p:pic>
        <p:nvPicPr>
          <p:cNvPr id="412" name="Google Shape;412;p57"/>
          <p:cNvPicPr preferRelativeResize="0"/>
          <p:nvPr/>
        </p:nvPicPr>
        <p:blipFill>
          <a:blip r:embed="rId4">
            <a:alphaModFix/>
          </a:blip>
          <a:stretch>
            <a:fillRect/>
          </a:stretch>
        </p:blipFill>
        <p:spPr>
          <a:xfrm>
            <a:off x="6237225" y="3811425"/>
            <a:ext cx="1236675" cy="11497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8"/>
          <p:cNvSpPr txBox="1"/>
          <p:nvPr>
            <p:ph idx="6" type="title"/>
          </p:nvPr>
        </p:nvSpPr>
        <p:spPr>
          <a:xfrm>
            <a:off x="1005925" y="847675"/>
            <a:ext cx="2067000" cy="72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418" name="Google Shape;418;p58"/>
          <p:cNvSpPr txBox="1"/>
          <p:nvPr>
            <p:ph type="title"/>
          </p:nvPr>
        </p:nvSpPr>
        <p:spPr>
          <a:xfrm>
            <a:off x="3495972" y="1692550"/>
            <a:ext cx="2067000" cy="54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Quality of Life</a:t>
            </a:r>
            <a:endParaRPr/>
          </a:p>
        </p:txBody>
      </p:sp>
      <p:sp>
        <p:nvSpPr>
          <p:cNvPr id="419" name="Google Shape;419;p58"/>
          <p:cNvSpPr txBox="1"/>
          <p:nvPr>
            <p:ph idx="1" type="subTitle"/>
          </p:nvPr>
        </p:nvSpPr>
        <p:spPr>
          <a:xfrm>
            <a:off x="3495972" y="2225050"/>
            <a:ext cx="20670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 creation of the program, how will we incorporate diverse ideas?</a:t>
            </a:r>
            <a:endParaRPr/>
          </a:p>
        </p:txBody>
      </p:sp>
      <p:sp>
        <p:nvSpPr>
          <p:cNvPr id="420" name="Google Shape;420;p58"/>
          <p:cNvSpPr txBox="1"/>
          <p:nvPr>
            <p:ph idx="2" type="title"/>
          </p:nvPr>
        </p:nvSpPr>
        <p:spPr>
          <a:xfrm>
            <a:off x="5986028" y="1692550"/>
            <a:ext cx="2067000" cy="54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Program Functionality</a:t>
            </a:r>
            <a:endParaRPr/>
          </a:p>
        </p:txBody>
      </p:sp>
      <p:sp>
        <p:nvSpPr>
          <p:cNvPr id="421" name="Google Shape;421;p58"/>
          <p:cNvSpPr txBox="1"/>
          <p:nvPr>
            <p:ph idx="3" type="subTitle"/>
          </p:nvPr>
        </p:nvSpPr>
        <p:spPr>
          <a:xfrm>
            <a:off x="5986028" y="2225050"/>
            <a:ext cx="20670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Provides an </a:t>
            </a:r>
            <a:r>
              <a:rPr lang="en"/>
              <a:t>opportunity</a:t>
            </a:r>
            <a:r>
              <a:rPr lang="en"/>
              <a:t> for future interns to utilize, help push the program forward</a:t>
            </a:r>
            <a:endParaRPr/>
          </a:p>
        </p:txBody>
      </p:sp>
      <p:sp>
        <p:nvSpPr>
          <p:cNvPr id="422" name="Google Shape;422;p58"/>
          <p:cNvSpPr txBox="1"/>
          <p:nvPr>
            <p:ph idx="4" type="title"/>
          </p:nvPr>
        </p:nvSpPr>
        <p:spPr>
          <a:xfrm>
            <a:off x="1005922" y="1795775"/>
            <a:ext cx="2067000" cy="54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Market Research</a:t>
            </a:r>
            <a:endParaRPr/>
          </a:p>
        </p:txBody>
      </p:sp>
      <p:sp>
        <p:nvSpPr>
          <p:cNvPr id="423" name="Google Shape;423;p58"/>
          <p:cNvSpPr txBox="1"/>
          <p:nvPr>
            <p:ph idx="5" type="subTitle"/>
          </p:nvPr>
        </p:nvSpPr>
        <p:spPr>
          <a:xfrm>
            <a:off x="663125" y="2401150"/>
            <a:ext cx="2568600" cy="12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Will there be </a:t>
            </a:r>
            <a:r>
              <a:rPr lang="en"/>
              <a:t>widespread</a:t>
            </a:r>
            <a:r>
              <a:rPr lang="en"/>
              <a:t> adoption of such a program?</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Will it accomplish its intended goal? </a:t>
            </a:r>
            <a:endParaRPr/>
          </a:p>
        </p:txBody>
      </p:sp>
      <p:sp>
        <p:nvSpPr>
          <p:cNvPr id="424" name="Google Shape;424;p58"/>
          <p:cNvSpPr txBox="1"/>
          <p:nvPr>
            <p:ph idx="7" type="title"/>
          </p:nvPr>
        </p:nvSpPr>
        <p:spPr>
          <a:xfrm>
            <a:off x="3495975" y="847675"/>
            <a:ext cx="2067000" cy="72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425" name="Google Shape;425;p58"/>
          <p:cNvSpPr txBox="1"/>
          <p:nvPr>
            <p:ph idx="8" type="title"/>
          </p:nvPr>
        </p:nvSpPr>
        <p:spPr>
          <a:xfrm>
            <a:off x="5986025" y="847675"/>
            <a:ext cx="2067000" cy="72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03</a:t>
            </a:r>
            <a:endParaRPr/>
          </a:p>
        </p:txBody>
      </p:sp>
      <p:cxnSp>
        <p:nvCxnSpPr>
          <p:cNvPr id="426" name="Google Shape;426;p58"/>
          <p:cNvCxnSpPr/>
          <p:nvPr/>
        </p:nvCxnSpPr>
        <p:spPr>
          <a:xfrm>
            <a:off x="1840825" y="1623135"/>
            <a:ext cx="397200" cy="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cxnSp>
        <p:nvCxnSpPr>
          <p:cNvPr id="427" name="Google Shape;427;p58"/>
          <p:cNvCxnSpPr/>
          <p:nvPr/>
        </p:nvCxnSpPr>
        <p:spPr>
          <a:xfrm>
            <a:off x="4330875" y="1623135"/>
            <a:ext cx="397200" cy="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cxnSp>
        <p:nvCxnSpPr>
          <p:cNvPr id="428" name="Google Shape;428;p58"/>
          <p:cNvCxnSpPr/>
          <p:nvPr/>
        </p:nvCxnSpPr>
        <p:spPr>
          <a:xfrm>
            <a:off x="6820925" y="1623135"/>
            <a:ext cx="397200" cy="0"/>
          </a:xfrm>
          <a:prstGeom prst="straightConnector1">
            <a:avLst/>
          </a:prstGeom>
          <a:noFill/>
          <a:ln cap="flat" cmpd="sng" w="9525">
            <a:solidFill>
              <a:schemeClr val="accent1"/>
            </a:solidFill>
            <a:prstDash val="solid"/>
            <a:round/>
            <a:headEnd len="med" w="med" type="none"/>
            <a:tailEnd len="med" w="med" type="none"/>
          </a:ln>
          <a:effectLst>
            <a:outerShdw blurRad="57150" rotWithShape="0" algn="bl" dir="5400000" dist="19050">
              <a:srgbClr val="FFFFFF">
                <a:alpha val="50000"/>
              </a:srgbClr>
            </a:outerShdw>
          </a:effectLst>
        </p:spPr>
      </p:cxnSp>
      <p:sp>
        <p:nvSpPr>
          <p:cNvPr id="429" name="Google Shape;429;p58"/>
          <p:cNvSpPr txBox="1"/>
          <p:nvPr/>
        </p:nvSpPr>
        <p:spPr>
          <a:xfrm>
            <a:off x="1945050" y="183475"/>
            <a:ext cx="5253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chemeClr val="lt2"/>
                </a:solidFill>
                <a:latin typeface="Proxima Nova"/>
                <a:ea typeface="Proxima Nova"/>
                <a:cs typeface="Proxima Nova"/>
                <a:sym typeface="Proxima Nova"/>
              </a:rPr>
              <a:t>Cost Analysis - Testing &amp; Designing</a:t>
            </a:r>
            <a:endParaRPr/>
          </a:p>
        </p:txBody>
      </p:sp>
      <p:pic>
        <p:nvPicPr>
          <p:cNvPr id="430" name="Google Shape;430;p58"/>
          <p:cNvPicPr preferRelativeResize="0"/>
          <p:nvPr/>
        </p:nvPicPr>
        <p:blipFill>
          <a:blip r:embed="rId3">
            <a:alphaModFix/>
          </a:blip>
          <a:stretch>
            <a:fillRect/>
          </a:stretch>
        </p:blipFill>
        <p:spPr>
          <a:xfrm>
            <a:off x="2675075" y="3730424"/>
            <a:ext cx="4257201" cy="1309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uturistic Background by Slidesgo">
  <a:themeElements>
    <a:clrScheme name="Simple Light">
      <a:dk1>
        <a:srgbClr val="001633"/>
      </a:dk1>
      <a:lt1>
        <a:srgbClr val="FFFFFF"/>
      </a:lt1>
      <a:dk2>
        <a:srgbClr val="85D5E6"/>
      </a:dk2>
      <a:lt2>
        <a:srgbClr val="FFAB40"/>
      </a:lt2>
      <a:accent1>
        <a:srgbClr val="FFAB40"/>
      </a:accent1>
      <a:accent2>
        <a:srgbClr val="85D5E6"/>
      </a:accent2>
      <a:accent3>
        <a:srgbClr val="78909C"/>
      </a:accent3>
      <a:accent4>
        <a:srgbClr val="FFAB40"/>
      </a:accent4>
      <a:accent5>
        <a:srgbClr val="0097A7"/>
      </a:accent5>
      <a:accent6>
        <a:srgbClr val="001633"/>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